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337" r:id="rId38"/>
    <p:sldId id="296" r:id="rId39"/>
    <p:sldId id="318" r:id="rId40"/>
    <p:sldId id="319" r:id="rId41"/>
    <p:sldId id="338" r:id="rId42"/>
    <p:sldId id="322" r:id="rId43"/>
    <p:sldId id="323" r:id="rId44"/>
    <p:sldId id="324" r:id="rId45"/>
    <p:sldId id="339"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59"/>
    <p:restoredTop sz="85110"/>
  </p:normalViewPr>
  <p:slideViewPr>
    <p:cSldViewPr snapToGrid="0" snapToObjects="1">
      <p:cViewPr varScale="1">
        <p:scale>
          <a:sx n="155" d="100"/>
          <a:sy n="155" d="100"/>
        </p:scale>
        <p:origin x="200" y="8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04E3C6-9307-492C-AD2C-80844A0B092A}"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E2697ABA-A7F6-458E-A3D1-4740A1D45AA2}">
      <dgm:prSet/>
      <dgm:spPr/>
      <dgm:t>
        <a:bodyPr/>
        <a:lstStyle/>
        <a:p>
          <a:r>
            <a:rPr lang="en-US"/>
            <a:t>Summary of methodologies</a:t>
          </a:r>
        </a:p>
      </dgm:t>
    </dgm:pt>
    <dgm:pt modelId="{10AD04BC-2560-47D4-B16B-45E0EBB759C0}" type="parTrans" cxnId="{FF488EA9-7514-4091-BA96-5DB285F63ECE}">
      <dgm:prSet/>
      <dgm:spPr/>
      <dgm:t>
        <a:bodyPr/>
        <a:lstStyle/>
        <a:p>
          <a:endParaRPr lang="en-US"/>
        </a:p>
      </dgm:t>
    </dgm:pt>
    <dgm:pt modelId="{1023AA0E-BE93-41F6-A890-A8DF2CE19E72}" type="sibTrans" cxnId="{FF488EA9-7514-4091-BA96-5DB285F63ECE}">
      <dgm:prSet/>
      <dgm:spPr/>
      <dgm:t>
        <a:bodyPr/>
        <a:lstStyle/>
        <a:p>
          <a:endParaRPr lang="en-US"/>
        </a:p>
      </dgm:t>
    </dgm:pt>
    <dgm:pt modelId="{4CF7D517-E7D4-400D-B7F3-5D6C85B3DCD3}">
      <dgm:prSet/>
      <dgm:spPr/>
      <dgm:t>
        <a:bodyPr/>
        <a:lstStyle/>
        <a:p>
          <a:r>
            <a:rPr lang="en-US"/>
            <a:t>Data Collection through API</a:t>
          </a:r>
        </a:p>
      </dgm:t>
    </dgm:pt>
    <dgm:pt modelId="{8C4F3DD4-E7F7-45D4-BB45-82B79ED41631}" type="parTrans" cxnId="{D48AF72A-60DF-4D69-8750-D5D6AE4AC27B}">
      <dgm:prSet/>
      <dgm:spPr/>
      <dgm:t>
        <a:bodyPr/>
        <a:lstStyle/>
        <a:p>
          <a:endParaRPr lang="en-US"/>
        </a:p>
      </dgm:t>
    </dgm:pt>
    <dgm:pt modelId="{1A1E1B3B-979E-4B7E-8173-CFF2B11FBC57}" type="sibTrans" cxnId="{D48AF72A-60DF-4D69-8750-D5D6AE4AC27B}">
      <dgm:prSet/>
      <dgm:spPr/>
      <dgm:t>
        <a:bodyPr/>
        <a:lstStyle/>
        <a:p>
          <a:endParaRPr lang="en-US"/>
        </a:p>
      </dgm:t>
    </dgm:pt>
    <dgm:pt modelId="{2C414463-DE57-4610-B062-5FE0A14454C8}">
      <dgm:prSet/>
      <dgm:spPr/>
      <dgm:t>
        <a:bodyPr/>
        <a:lstStyle/>
        <a:p>
          <a:r>
            <a:rPr lang="en-US"/>
            <a:t>Data Collection with Web Scraping</a:t>
          </a:r>
        </a:p>
      </dgm:t>
    </dgm:pt>
    <dgm:pt modelId="{D007D725-2546-4316-BB79-DA6845A940F3}" type="parTrans" cxnId="{34084E2C-B347-4B80-A9A5-AA09859DC8EC}">
      <dgm:prSet/>
      <dgm:spPr/>
      <dgm:t>
        <a:bodyPr/>
        <a:lstStyle/>
        <a:p>
          <a:endParaRPr lang="en-US"/>
        </a:p>
      </dgm:t>
    </dgm:pt>
    <dgm:pt modelId="{041798E7-B508-44E8-9E57-9E2111B42E2F}" type="sibTrans" cxnId="{34084E2C-B347-4B80-A9A5-AA09859DC8EC}">
      <dgm:prSet/>
      <dgm:spPr/>
      <dgm:t>
        <a:bodyPr/>
        <a:lstStyle/>
        <a:p>
          <a:endParaRPr lang="en-US"/>
        </a:p>
      </dgm:t>
    </dgm:pt>
    <dgm:pt modelId="{A86E514C-F600-451E-8DFD-33EDEA1CD70C}">
      <dgm:prSet/>
      <dgm:spPr/>
      <dgm:t>
        <a:bodyPr/>
        <a:lstStyle/>
        <a:p>
          <a:r>
            <a:rPr lang="en-US"/>
            <a:t>Data Wrangling</a:t>
          </a:r>
        </a:p>
      </dgm:t>
    </dgm:pt>
    <dgm:pt modelId="{423AA47A-F7FD-42E1-A328-87DC2DDB2045}" type="parTrans" cxnId="{9B0930CF-2327-450E-AAB8-0A93523911EC}">
      <dgm:prSet/>
      <dgm:spPr/>
      <dgm:t>
        <a:bodyPr/>
        <a:lstStyle/>
        <a:p>
          <a:endParaRPr lang="en-US"/>
        </a:p>
      </dgm:t>
    </dgm:pt>
    <dgm:pt modelId="{2420E7AE-B88D-4110-95A1-103123F2B0B0}" type="sibTrans" cxnId="{9B0930CF-2327-450E-AAB8-0A93523911EC}">
      <dgm:prSet/>
      <dgm:spPr/>
      <dgm:t>
        <a:bodyPr/>
        <a:lstStyle/>
        <a:p>
          <a:endParaRPr lang="en-US"/>
        </a:p>
      </dgm:t>
    </dgm:pt>
    <dgm:pt modelId="{ADAF0E81-89E6-435E-AD50-B276F34CCD94}">
      <dgm:prSet/>
      <dgm:spPr/>
      <dgm:t>
        <a:bodyPr/>
        <a:lstStyle/>
        <a:p>
          <a:r>
            <a:rPr lang="en-US"/>
            <a:t>Exploratory Data Analysis with SQL</a:t>
          </a:r>
        </a:p>
      </dgm:t>
    </dgm:pt>
    <dgm:pt modelId="{9E75EE57-461E-428D-905B-305585FF5FEE}" type="parTrans" cxnId="{811D85DE-0CEB-4832-9995-4C1665200EF8}">
      <dgm:prSet/>
      <dgm:spPr/>
      <dgm:t>
        <a:bodyPr/>
        <a:lstStyle/>
        <a:p>
          <a:endParaRPr lang="en-US"/>
        </a:p>
      </dgm:t>
    </dgm:pt>
    <dgm:pt modelId="{4B1CC194-6B07-4490-9748-D13CA145FA56}" type="sibTrans" cxnId="{811D85DE-0CEB-4832-9995-4C1665200EF8}">
      <dgm:prSet/>
      <dgm:spPr/>
      <dgm:t>
        <a:bodyPr/>
        <a:lstStyle/>
        <a:p>
          <a:endParaRPr lang="en-US"/>
        </a:p>
      </dgm:t>
    </dgm:pt>
    <dgm:pt modelId="{A6D6647D-681A-4EC8-A464-482219A7D3B4}">
      <dgm:prSet/>
      <dgm:spPr/>
      <dgm:t>
        <a:bodyPr/>
        <a:lstStyle/>
        <a:p>
          <a:r>
            <a:rPr lang="en-US"/>
            <a:t>Exploratory Data Analysis with Data Visualization</a:t>
          </a:r>
        </a:p>
      </dgm:t>
    </dgm:pt>
    <dgm:pt modelId="{88F9EFE8-37A2-4F2D-8C04-70A083C52FC1}" type="parTrans" cxnId="{D414E95F-9601-44CC-8E95-CD08A968918E}">
      <dgm:prSet/>
      <dgm:spPr/>
      <dgm:t>
        <a:bodyPr/>
        <a:lstStyle/>
        <a:p>
          <a:endParaRPr lang="en-US"/>
        </a:p>
      </dgm:t>
    </dgm:pt>
    <dgm:pt modelId="{8D65AD75-CC11-4547-9A80-7589501B0869}" type="sibTrans" cxnId="{D414E95F-9601-44CC-8E95-CD08A968918E}">
      <dgm:prSet/>
      <dgm:spPr/>
      <dgm:t>
        <a:bodyPr/>
        <a:lstStyle/>
        <a:p>
          <a:endParaRPr lang="en-US"/>
        </a:p>
      </dgm:t>
    </dgm:pt>
    <dgm:pt modelId="{5CC5DC36-5533-477A-9B37-E693743252DD}">
      <dgm:prSet/>
      <dgm:spPr/>
      <dgm:t>
        <a:bodyPr/>
        <a:lstStyle/>
        <a:p>
          <a:r>
            <a:rPr lang="en-US" dirty="0"/>
            <a:t>Interactive Visual Analytics with Folium</a:t>
          </a:r>
        </a:p>
      </dgm:t>
    </dgm:pt>
    <dgm:pt modelId="{F44119BE-EF9F-4DD9-805A-F00DCBDAAD1A}" type="parTrans" cxnId="{A9623920-61B5-4736-AADA-5CE74BC3316E}">
      <dgm:prSet/>
      <dgm:spPr/>
      <dgm:t>
        <a:bodyPr/>
        <a:lstStyle/>
        <a:p>
          <a:endParaRPr lang="en-US"/>
        </a:p>
      </dgm:t>
    </dgm:pt>
    <dgm:pt modelId="{78F46D87-5AE2-422A-A76C-4DE97F31DC79}" type="sibTrans" cxnId="{A9623920-61B5-4736-AADA-5CE74BC3316E}">
      <dgm:prSet/>
      <dgm:spPr/>
      <dgm:t>
        <a:bodyPr/>
        <a:lstStyle/>
        <a:p>
          <a:endParaRPr lang="en-US"/>
        </a:p>
      </dgm:t>
    </dgm:pt>
    <dgm:pt modelId="{37E44CD2-DEC1-4842-B8E1-0138A1D3DD50}">
      <dgm:prSet/>
      <dgm:spPr/>
      <dgm:t>
        <a:bodyPr/>
        <a:lstStyle/>
        <a:p>
          <a:r>
            <a:rPr lang="en-US" dirty="0"/>
            <a:t>Machine Learning Prediction</a:t>
          </a:r>
        </a:p>
      </dgm:t>
    </dgm:pt>
    <dgm:pt modelId="{A941D4B5-FA5B-4E0A-8DC6-9E42D6464447}" type="parTrans" cxnId="{835C0F82-9BBE-467E-AB53-1CFD973886FE}">
      <dgm:prSet/>
      <dgm:spPr/>
      <dgm:t>
        <a:bodyPr/>
        <a:lstStyle/>
        <a:p>
          <a:endParaRPr lang="en-US"/>
        </a:p>
      </dgm:t>
    </dgm:pt>
    <dgm:pt modelId="{C88A4CC7-F2B6-4EC3-885B-FD3B6D2A3E3D}" type="sibTrans" cxnId="{835C0F82-9BBE-467E-AB53-1CFD973886FE}">
      <dgm:prSet/>
      <dgm:spPr/>
      <dgm:t>
        <a:bodyPr/>
        <a:lstStyle/>
        <a:p>
          <a:endParaRPr lang="en-US"/>
        </a:p>
      </dgm:t>
    </dgm:pt>
    <dgm:pt modelId="{A672DB56-FCEF-478B-BEC2-86A0173DF9D0}">
      <dgm:prSet/>
      <dgm:spPr/>
      <dgm:t>
        <a:bodyPr/>
        <a:lstStyle/>
        <a:p>
          <a:r>
            <a:rPr lang="en-US"/>
            <a:t>Summary of all results</a:t>
          </a:r>
        </a:p>
      </dgm:t>
    </dgm:pt>
    <dgm:pt modelId="{F198CB72-5CD5-4277-A8F9-16102B3FEE18}" type="parTrans" cxnId="{9B389100-5B7E-4C25-B8DB-87A04B13FB82}">
      <dgm:prSet/>
      <dgm:spPr/>
      <dgm:t>
        <a:bodyPr/>
        <a:lstStyle/>
        <a:p>
          <a:endParaRPr lang="en-US"/>
        </a:p>
      </dgm:t>
    </dgm:pt>
    <dgm:pt modelId="{3A026F45-48F8-4BE7-8BC3-9D25B6074E5D}" type="sibTrans" cxnId="{9B389100-5B7E-4C25-B8DB-87A04B13FB82}">
      <dgm:prSet/>
      <dgm:spPr/>
      <dgm:t>
        <a:bodyPr/>
        <a:lstStyle/>
        <a:p>
          <a:endParaRPr lang="en-US"/>
        </a:p>
      </dgm:t>
    </dgm:pt>
    <dgm:pt modelId="{A1367EB7-9A0C-4C81-9C6C-A446681767F7}">
      <dgm:prSet/>
      <dgm:spPr/>
      <dgm:t>
        <a:bodyPr/>
        <a:lstStyle/>
        <a:p>
          <a:r>
            <a:rPr lang="en-US"/>
            <a:t>Exploratory Data Analysis result</a:t>
          </a:r>
        </a:p>
      </dgm:t>
    </dgm:pt>
    <dgm:pt modelId="{A65A8732-F44F-42FA-BC9B-F6E7F276028D}" type="parTrans" cxnId="{0EEE01E4-53FE-4EFC-8202-921B187523FF}">
      <dgm:prSet/>
      <dgm:spPr/>
      <dgm:t>
        <a:bodyPr/>
        <a:lstStyle/>
        <a:p>
          <a:endParaRPr lang="en-US"/>
        </a:p>
      </dgm:t>
    </dgm:pt>
    <dgm:pt modelId="{F1B11C99-D05B-4F25-B902-CD475A675689}" type="sibTrans" cxnId="{0EEE01E4-53FE-4EFC-8202-921B187523FF}">
      <dgm:prSet/>
      <dgm:spPr/>
      <dgm:t>
        <a:bodyPr/>
        <a:lstStyle/>
        <a:p>
          <a:endParaRPr lang="en-US"/>
        </a:p>
      </dgm:t>
    </dgm:pt>
    <dgm:pt modelId="{F5748A6E-FE3D-4C50-B76D-3AFB5B6CE61A}">
      <dgm:prSet/>
      <dgm:spPr/>
      <dgm:t>
        <a:bodyPr/>
        <a:lstStyle/>
        <a:p>
          <a:r>
            <a:rPr lang="en-US"/>
            <a:t>Interactive analytics in screenshots</a:t>
          </a:r>
        </a:p>
      </dgm:t>
    </dgm:pt>
    <dgm:pt modelId="{39751A97-D491-4B8B-99C4-D827437C1287}" type="parTrans" cxnId="{A8ECC571-136B-4891-A2DF-DA689F115D7C}">
      <dgm:prSet/>
      <dgm:spPr/>
      <dgm:t>
        <a:bodyPr/>
        <a:lstStyle/>
        <a:p>
          <a:endParaRPr lang="en-US"/>
        </a:p>
      </dgm:t>
    </dgm:pt>
    <dgm:pt modelId="{E8CD9378-6C28-4FFE-8754-6E7CB4FF55CF}" type="sibTrans" cxnId="{A8ECC571-136B-4891-A2DF-DA689F115D7C}">
      <dgm:prSet/>
      <dgm:spPr/>
      <dgm:t>
        <a:bodyPr/>
        <a:lstStyle/>
        <a:p>
          <a:endParaRPr lang="en-US"/>
        </a:p>
      </dgm:t>
    </dgm:pt>
    <dgm:pt modelId="{70BA8880-3E8F-4EE9-A412-A7CFDB9F7B64}">
      <dgm:prSet/>
      <dgm:spPr/>
      <dgm:t>
        <a:bodyPr/>
        <a:lstStyle/>
        <a:p>
          <a:r>
            <a:rPr lang="en-US" dirty="0"/>
            <a:t>Predictive Analytics result</a:t>
          </a:r>
        </a:p>
      </dgm:t>
    </dgm:pt>
    <dgm:pt modelId="{739BAE33-1697-4D24-B735-947239730DBF}" type="parTrans" cxnId="{6155D6CC-C551-47D8-85AE-B6A5F9F4FB6E}">
      <dgm:prSet/>
      <dgm:spPr/>
      <dgm:t>
        <a:bodyPr/>
        <a:lstStyle/>
        <a:p>
          <a:endParaRPr lang="en-US"/>
        </a:p>
      </dgm:t>
    </dgm:pt>
    <dgm:pt modelId="{1A0C6030-6848-43B3-8046-201BC4593B9F}" type="sibTrans" cxnId="{6155D6CC-C551-47D8-85AE-B6A5F9F4FB6E}">
      <dgm:prSet/>
      <dgm:spPr/>
      <dgm:t>
        <a:bodyPr/>
        <a:lstStyle/>
        <a:p>
          <a:endParaRPr lang="en-US"/>
        </a:p>
      </dgm:t>
    </dgm:pt>
    <dgm:pt modelId="{19FBEC25-3E85-E640-A1A8-12BA351C08D8}" type="pres">
      <dgm:prSet presAssocID="{6804E3C6-9307-492C-AD2C-80844A0B092A}" presName="linear" presStyleCnt="0">
        <dgm:presLayoutVars>
          <dgm:dir/>
          <dgm:animLvl val="lvl"/>
          <dgm:resizeHandles val="exact"/>
        </dgm:presLayoutVars>
      </dgm:prSet>
      <dgm:spPr/>
    </dgm:pt>
    <dgm:pt modelId="{29352163-B4BD-874C-B418-2344C2831007}" type="pres">
      <dgm:prSet presAssocID="{E2697ABA-A7F6-458E-A3D1-4740A1D45AA2}" presName="parentLin" presStyleCnt="0"/>
      <dgm:spPr/>
    </dgm:pt>
    <dgm:pt modelId="{17E6B99C-FF2B-3C4D-B855-BEFC000D6759}" type="pres">
      <dgm:prSet presAssocID="{E2697ABA-A7F6-458E-A3D1-4740A1D45AA2}" presName="parentLeftMargin" presStyleLbl="node1" presStyleIdx="0" presStyleCnt="2"/>
      <dgm:spPr/>
    </dgm:pt>
    <dgm:pt modelId="{E9ECFEA7-AFFA-7A4D-B13E-84EDBE9624D6}" type="pres">
      <dgm:prSet presAssocID="{E2697ABA-A7F6-458E-A3D1-4740A1D45AA2}" presName="parentText" presStyleLbl="node1" presStyleIdx="0" presStyleCnt="2">
        <dgm:presLayoutVars>
          <dgm:chMax val="0"/>
          <dgm:bulletEnabled val="1"/>
        </dgm:presLayoutVars>
      </dgm:prSet>
      <dgm:spPr/>
    </dgm:pt>
    <dgm:pt modelId="{95AA7DD2-AA67-AF47-94AF-72065DD8F514}" type="pres">
      <dgm:prSet presAssocID="{E2697ABA-A7F6-458E-A3D1-4740A1D45AA2}" presName="negativeSpace" presStyleCnt="0"/>
      <dgm:spPr/>
    </dgm:pt>
    <dgm:pt modelId="{B3783391-3587-4D42-8466-302EF231043D}" type="pres">
      <dgm:prSet presAssocID="{E2697ABA-A7F6-458E-A3D1-4740A1D45AA2}" presName="childText" presStyleLbl="conFgAcc1" presStyleIdx="0" presStyleCnt="2">
        <dgm:presLayoutVars>
          <dgm:bulletEnabled val="1"/>
        </dgm:presLayoutVars>
      </dgm:prSet>
      <dgm:spPr/>
    </dgm:pt>
    <dgm:pt modelId="{1457AD42-5CF8-0A44-A67C-877228C6DC8E}" type="pres">
      <dgm:prSet presAssocID="{1023AA0E-BE93-41F6-A890-A8DF2CE19E72}" presName="spaceBetweenRectangles" presStyleCnt="0"/>
      <dgm:spPr/>
    </dgm:pt>
    <dgm:pt modelId="{43A5034C-F71C-3D4C-9579-3D4CF3F7E8DE}" type="pres">
      <dgm:prSet presAssocID="{A672DB56-FCEF-478B-BEC2-86A0173DF9D0}" presName="parentLin" presStyleCnt="0"/>
      <dgm:spPr/>
    </dgm:pt>
    <dgm:pt modelId="{6F4D70D1-CB9E-BF4D-870B-1BA63F879E14}" type="pres">
      <dgm:prSet presAssocID="{A672DB56-FCEF-478B-BEC2-86A0173DF9D0}" presName="parentLeftMargin" presStyleLbl="node1" presStyleIdx="0" presStyleCnt="2"/>
      <dgm:spPr/>
    </dgm:pt>
    <dgm:pt modelId="{D2B84A4E-4380-6B44-BF0B-A8CB86F56BC6}" type="pres">
      <dgm:prSet presAssocID="{A672DB56-FCEF-478B-BEC2-86A0173DF9D0}" presName="parentText" presStyleLbl="node1" presStyleIdx="1" presStyleCnt="2">
        <dgm:presLayoutVars>
          <dgm:chMax val="0"/>
          <dgm:bulletEnabled val="1"/>
        </dgm:presLayoutVars>
      </dgm:prSet>
      <dgm:spPr/>
    </dgm:pt>
    <dgm:pt modelId="{5CB63730-6E0A-7A48-9E99-69C5452D2F28}" type="pres">
      <dgm:prSet presAssocID="{A672DB56-FCEF-478B-BEC2-86A0173DF9D0}" presName="negativeSpace" presStyleCnt="0"/>
      <dgm:spPr/>
    </dgm:pt>
    <dgm:pt modelId="{AB3B0F3C-6E77-0044-8DD1-53807F5F0283}" type="pres">
      <dgm:prSet presAssocID="{A672DB56-FCEF-478B-BEC2-86A0173DF9D0}" presName="childText" presStyleLbl="conFgAcc1" presStyleIdx="1" presStyleCnt="2">
        <dgm:presLayoutVars>
          <dgm:bulletEnabled val="1"/>
        </dgm:presLayoutVars>
      </dgm:prSet>
      <dgm:spPr/>
    </dgm:pt>
  </dgm:ptLst>
  <dgm:cxnLst>
    <dgm:cxn modelId="{9B389100-5B7E-4C25-B8DB-87A04B13FB82}" srcId="{6804E3C6-9307-492C-AD2C-80844A0B092A}" destId="{A672DB56-FCEF-478B-BEC2-86A0173DF9D0}" srcOrd="1" destOrd="0" parTransId="{F198CB72-5CD5-4277-A8F9-16102B3FEE18}" sibTransId="{3A026F45-48F8-4BE7-8BC3-9D25B6074E5D}"/>
    <dgm:cxn modelId="{5F90B40C-6A5B-0146-8117-F5930635B512}" type="presOf" srcId="{A672DB56-FCEF-478B-BEC2-86A0173DF9D0}" destId="{D2B84A4E-4380-6B44-BF0B-A8CB86F56BC6}" srcOrd="1" destOrd="0" presId="urn:microsoft.com/office/officeart/2005/8/layout/list1"/>
    <dgm:cxn modelId="{83CB4511-59F1-C645-A26D-3C150FBC25FD}" type="presOf" srcId="{37E44CD2-DEC1-4842-B8E1-0138A1D3DD50}" destId="{B3783391-3587-4D42-8466-302EF231043D}" srcOrd="0" destOrd="6" presId="urn:microsoft.com/office/officeart/2005/8/layout/list1"/>
    <dgm:cxn modelId="{78A15818-7DC6-AF48-B1F7-C529F0855F8B}" type="presOf" srcId="{A86E514C-F600-451E-8DFD-33EDEA1CD70C}" destId="{B3783391-3587-4D42-8466-302EF231043D}" srcOrd="0" destOrd="2" presId="urn:microsoft.com/office/officeart/2005/8/layout/list1"/>
    <dgm:cxn modelId="{A9623920-61B5-4736-AADA-5CE74BC3316E}" srcId="{E2697ABA-A7F6-458E-A3D1-4740A1D45AA2}" destId="{5CC5DC36-5533-477A-9B37-E693743252DD}" srcOrd="5" destOrd="0" parTransId="{F44119BE-EF9F-4DD9-805A-F00DCBDAAD1A}" sibTransId="{78F46D87-5AE2-422A-A76C-4DE97F31DC79}"/>
    <dgm:cxn modelId="{D48AF72A-60DF-4D69-8750-D5D6AE4AC27B}" srcId="{E2697ABA-A7F6-458E-A3D1-4740A1D45AA2}" destId="{4CF7D517-E7D4-400D-B7F3-5D6C85B3DCD3}" srcOrd="0" destOrd="0" parTransId="{8C4F3DD4-E7F7-45D4-BB45-82B79ED41631}" sibTransId="{1A1E1B3B-979E-4B7E-8173-CFF2B11FBC57}"/>
    <dgm:cxn modelId="{34084E2C-B347-4B80-A9A5-AA09859DC8EC}" srcId="{E2697ABA-A7F6-458E-A3D1-4740A1D45AA2}" destId="{2C414463-DE57-4610-B062-5FE0A14454C8}" srcOrd="1" destOrd="0" parTransId="{D007D725-2546-4316-BB79-DA6845A940F3}" sibTransId="{041798E7-B508-44E8-9E57-9E2111B42E2F}"/>
    <dgm:cxn modelId="{15B6FF2E-CA83-9148-A6D7-2266694A507A}" type="presOf" srcId="{6804E3C6-9307-492C-AD2C-80844A0B092A}" destId="{19FBEC25-3E85-E640-A1A8-12BA351C08D8}" srcOrd="0" destOrd="0" presId="urn:microsoft.com/office/officeart/2005/8/layout/list1"/>
    <dgm:cxn modelId="{294AB13E-5A32-394D-B860-CCFDE41C2079}" type="presOf" srcId="{A672DB56-FCEF-478B-BEC2-86A0173DF9D0}" destId="{6F4D70D1-CB9E-BF4D-870B-1BA63F879E14}" srcOrd="0" destOrd="0" presId="urn:microsoft.com/office/officeart/2005/8/layout/list1"/>
    <dgm:cxn modelId="{0FDD4248-B90C-3E4A-A031-A6D17D78171E}" type="presOf" srcId="{5CC5DC36-5533-477A-9B37-E693743252DD}" destId="{B3783391-3587-4D42-8466-302EF231043D}" srcOrd="0" destOrd="5" presId="urn:microsoft.com/office/officeart/2005/8/layout/list1"/>
    <dgm:cxn modelId="{83F6D357-BF69-EF45-AC2F-39507B669496}" type="presOf" srcId="{2C414463-DE57-4610-B062-5FE0A14454C8}" destId="{B3783391-3587-4D42-8466-302EF231043D}" srcOrd="0" destOrd="1" presId="urn:microsoft.com/office/officeart/2005/8/layout/list1"/>
    <dgm:cxn modelId="{D414E95F-9601-44CC-8E95-CD08A968918E}" srcId="{E2697ABA-A7F6-458E-A3D1-4740A1D45AA2}" destId="{A6D6647D-681A-4EC8-A464-482219A7D3B4}" srcOrd="4" destOrd="0" parTransId="{88F9EFE8-37A2-4F2D-8C04-70A083C52FC1}" sibTransId="{8D65AD75-CC11-4547-9A80-7589501B0869}"/>
    <dgm:cxn modelId="{BB8B926B-8BDA-2E4C-B488-1F639FF85EAD}" type="presOf" srcId="{E2697ABA-A7F6-458E-A3D1-4740A1D45AA2}" destId="{17E6B99C-FF2B-3C4D-B855-BEFC000D6759}" srcOrd="0" destOrd="0" presId="urn:microsoft.com/office/officeart/2005/8/layout/list1"/>
    <dgm:cxn modelId="{A8ECC571-136B-4891-A2DF-DA689F115D7C}" srcId="{A672DB56-FCEF-478B-BEC2-86A0173DF9D0}" destId="{F5748A6E-FE3D-4C50-B76D-3AFB5B6CE61A}" srcOrd="1" destOrd="0" parTransId="{39751A97-D491-4B8B-99C4-D827437C1287}" sibTransId="{E8CD9378-6C28-4FFE-8754-6E7CB4FF55CF}"/>
    <dgm:cxn modelId="{835C0F82-9BBE-467E-AB53-1CFD973886FE}" srcId="{E2697ABA-A7F6-458E-A3D1-4740A1D45AA2}" destId="{37E44CD2-DEC1-4842-B8E1-0138A1D3DD50}" srcOrd="6" destOrd="0" parTransId="{A941D4B5-FA5B-4E0A-8DC6-9E42D6464447}" sibTransId="{C88A4CC7-F2B6-4EC3-885B-FD3B6D2A3E3D}"/>
    <dgm:cxn modelId="{ED20EE86-F9F6-B548-8DC7-0DF1B2772A3E}" type="presOf" srcId="{F5748A6E-FE3D-4C50-B76D-3AFB5B6CE61A}" destId="{AB3B0F3C-6E77-0044-8DD1-53807F5F0283}" srcOrd="0" destOrd="1" presId="urn:microsoft.com/office/officeart/2005/8/layout/list1"/>
    <dgm:cxn modelId="{07E33695-5026-6A45-9877-8D40E7897F76}" type="presOf" srcId="{4CF7D517-E7D4-400D-B7F3-5D6C85B3DCD3}" destId="{B3783391-3587-4D42-8466-302EF231043D}" srcOrd="0" destOrd="0" presId="urn:microsoft.com/office/officeart/2005/8/layout/list1"/>
    <dgm:cxn modelId="{FF0C6D9F-E9D1-D24E-B7DD-A0692539D759}" type="presOf" srcId="{A6D6647D-681A-4EC8-A464-482219A7D3B4}" destId="{B3783391-3587-4D42-8466-302EF231043D}" srcOrd="0" destOrd="4" presId="urn:microsoft.com/office/officeart/2005/8/layout/list1"/>
    <dgm:cxn modelId="{FF488EA9-7514-4091-BA96-5DB285F63ECE}" srcId="{6804E3C6-9307-492C-AD2C-80844A0B092A}" destId="{E2697ABA-A7F6-458E-A3D1-4740A1D45AA2}" srcOrd="0" destOrd="0" parTransId="{10AD04BC-2560-47D4-B16B-45E0EBB759C0}" sibTransId="{1023AA0E-BE93-41F6-A890-A8DF2CE19E72}"/>
    <dgm:cxn modelId="{CA62F3AC-DF10-6645-999D-3F19AC1B96CA}" type="presOf" srcId="{ADAF0E81-89E6-435E-AD50-B276F34CCD94}" destId="{B3783391-3587-4D42-8466-302EF231043D}" srcOrd="0" destOrd="3" presId="urn:microsoft.com/office/officeart/2005/8/layout/list1"/>
    <dgm:cxn modelId="{F43F44BE-6792-BC49-98C9-775CA307689F}" type="presOf" srcId="{A1367EB7-9A0C-4C81-9C6C-A446681767F7}" destId="{AB3B0F3C-6E77-0044-8DD1-53807F5F0283}" srcOrd="0" destOrd="0" presId="urn:microsoft.com/office/officeart/2005/8/layout/list1"/>
    <dgm:cxn modelId="{F6E256C8-2543-A545-91FB-09BE612B342B}" type="presOf" srcId="{E2697ABA-A7F6-458E-A3D1-4740A1D45AA2}" destId="{E9ECFEA7-AFFA-7A4D-B13E-84EDBE9624D6}" srcOrd="1" destOrd="0" presId="urn:microsoft.com/office/officeart/2005/8/layout/list1"/>
    <dgm:cxn modelId="{6155D6CC-C551-47D8-85AE-B6A5F9F4FB6E}" srcId="{A672DB56-FCEF-478B-BEC2-86A0173DF9D0}" destId="{70BA8880-3E8F-4EE9-A412-A7CFDB9F7B64}" srcOrd="2" destOrd="0" parTransId="{739BAE33-1697-4D24-B735-947239730DBF}" sibTransId="{1A0C6030-6848-43B3-8046-201BC4593B9F}"/>
    <dgm:cxn modelId="{9B0930CF-2327-450E-AAB8-0A93523911EC}" srcId="{E2697ABA-A7F6-458E-A3D1-4740A1D45AA2}" destId="{A86E514C-F600-451E-8DFD-33EDEA1CD70C}" srcOrd="2" destOrd="0" parTransId="{423AA47A-F7FD-42E1-A328-87DC2DDB2045}" sibTransId="{2420E7AE-B88D-4110-95A1-103123F2B0B0}"/>
    <dgm:cxn modelId="{811D85DE-0CEB-4832-9995-4C1665200EF8}" srcId="{E2697ABA-A7F6-458E-A3D1-4740A1D45AA2}" destId="{ADAF0E81-89E6-435E-AD50-B276F34CCD94}" srcOrd="3" destOrd="0" parTransId="{9E75EE57-461E-428D-905B-305585FF5FEE}" sibTransId="{4B1CC194-6B07-4490-9748-D13CA145FA56}"/>
    <dgm:cxn modelId="{0EEE01E4-53FE-4EFC-8202-921B187523FF}" srcId="{A672DB56-FCEF-478B-BEC2-86A0173DF9D0}" destId="{A1367EB7-9A0C-4C81-9C6C-A446681767F7}" srcOrd="0" destOrd="0" parTransId="{A65A8732-F44F-42FA-BC9B-F6E7F276028D}" sibTransId="{F1B11C99-D05B-4F25-B902-CD475A675689}"/>
    <dgm:cxn modelId="{498504F0-B538-0D48-ABFD-8199B0868F60}" type="presOf" srcId="{70BA8880-3E8F-4EE9-A412-A7CFDB9F7B64}" destId="{AB3B0F3C-6E77-0044-8DD1-53807F5F0283}" srcOrd="0" destOrd="2" presId="urn:microsoft.com/office/officeart/2005/8/layout/list1"/>
    <dgm:cxn modelId="{8D3051AD-3697-C24E-BA08-1CCB8824B85E}" type="presParOf" srcId="{19FBEC25-3E85-E640-A1A8-12BA351C08D8}" destId="{29352163-B4BD-874C-B418-2344C2831007}" srcOrd="0" destOrd="0" presId="urn:microsoft.com/office/officeart/2005/8/layout/list1"/>
    <dgm:cxn modelId="{9104C9EC-BCBA-8F49-BBA2-39E238FE0303}" type="presParOf" srcId="{29352163-B4BD-874C-B418-2344C2831007}" destId="{17E6B99C-FF2B-3C4D-B855-BEFC000D6759}" srcOrd="0" destOrd="0" presId="urn:microsoft.com/office/officeart/2005/8/layout/list1"/>
    <dgm:cxn modelId="{1CD0810E-5D57-CF49-AFC1-CB6574DFA57B}" type="presParOf" srcId="{29352163-B4BD-874C-B418-2344C2831007}" destId="{E9ECFEA7-AFFA-7A4D-B13E-84EDBE9624D6}" srcOrd="1" destOrd="0" presId="urn:microsoft.com/office/officeart/2005/8/layout/list1"/>
    <dgm:cxn modelId="{C9A91658-0DBF-7F42-A931-48AB0E93BD64}" type="presParOf" srcId="{19FBEC25-3E85-E640-A1A8-12BA351C08D8}" destId="{95AA7DD2-AA67-AF47-94AF-72065DD8F514}" srcOrd="1" destOrd="0" presId="urn:microsoft.com/office/officeart/2005/8/layout/list1"/>
    <dgm:cxn modelId="{28C782FD-EE7F-8A4F-AC44-537B46FC231C}" type="presParOf" srcId="{19FBEC25-3E85-E640-A1A8-12BA351C08D8}" destId="{B3783391-3587-4D42-8466-302EF231043D}" srcOrd="2" destOrd="0" presId="urn:microsoft.com/office/officeart/2005/8/layout/list1"/>
    <dgm:cxn modelId="{7AB1DC56-03FD-0046-BC21-8FB76C6F79F1}" type="presParOf" srcId="{19FBEC25-3E85-E640-A1A8-12BA351C08D8}" destId="{1457AD42-5CF8-0A44-A67C-877228C6DC8E}" srcOrd="3" destOrd="0" presId="urn:microsoft.com/office/officeart/2005/8/layout/list1"/>
    <dgm:cxn modelId="{E9844CDA-29EF-024D-8B5B-7920A0DA4C70}" type="presParOf" srcId="{19FBEC25-3E85-E640-A1A8-12BA351C08D8}" destId="{43A5034C-F71C-3D4C-9579-3D4CF3F7E8DE}" srcOrd="4" destOrd="0" presId="urn:microsoft.com/office/officeart/2005/8/layout/list1"/>
    <dgm:cxn modelId="{69ED23F1-D9A4-7242-9661-1C097E14229A}" type="presParOf" srcId="{43A5034C-F71C-3D4C-9579-3D4CF3F7E8DE}" destId="{6F4D70D1-CB9E-BF4D-870B-1BA63F879E14}" srcOrd="0" destOrd="0" presId="urn:microsoft.com/office/officeart/2005/8/layout/list1"/>
    <dgm:cxn modelId="{358A2CE3-D87B-A24D-890A-47B967FAB638}" type="presParOf" srcId="{43A5034C-F71C-3D4C-9579-3D4CF3F7E8DE}" destId="{D2B84A4E-4380-6B44-BF0B-A8CB86F56BC6}" srcOrd="1" destOrd="0" presId="urn:microsoft.com/office/officeart/2005/8/layout/list1"/>
    <dgm:cxn modelId="{56DAB91E-FE9B-2949-8206-FFDC0524B9AE}" type="presParOf" srcId="{19FBEC25-3E85-E640-A1A8-12BA351C08D8}" destId="{5CB63730-6E0A-7A48-9E99-69C5452D2F28}" srcOrd="5" destOrd="0" presId="urn:microsoft.com/office/officeart/2005/8/layout/list1"/>
    <dgm:cxn modelId="{EEEC8843-601A-FE44-A5A7-799527FC2211}" type="presParOf" srcId="{19FBEC25-3E85-E640-A1A8-12BA351C08D8}" destId="{AB3B0F3C-6E77-0044-8DD1-53807F5F028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AE1724-AB90-4F8D-ABAC-94D4311A0A46}"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6A8A595-1C73-4E5B-9949-04CE182DFF4A}">
      <dgm:prSet/>
      <dgm:spPr/>
      <dgm:t>
        <a:bodyPr/>
        <a:lstStyle/>
        <a:p>
          <a:r>
            <a:rPr lang="en-US"/>
            <a:t>Project background and context</a:t>
          </a:r>
        </a:p>
      </dgm:t>
    </dgm:pt>
    <dgm:pt modelId="{401B0C29-B9EE-4357-A44C-6840BC003D2C}" type="parTrans" cxnId="{C6544E5E-DF9A-4587-AA1E-06291D19DC10}">
      <dgm:prSet/>
      <dgm:spPr/>
      <dgm:t>
        <a:bodyPr/>
        <a:lstStyle/>
        <a:p>
          <a:endParaRPr lang="en-US"/>
        </a:p>
      </dgm:t>
    </dgm:pt>
    <dgm:pt modelId="{7CE6E387-D2C5-44CE-A6BB-B14581D56901}" type="sibTrans" cxnId="{C6544E5E-DF9A-4587-AA1E-06291D19DC10}">
      <dgm:prSet/>
      <dgm:spPr/>
      <dgm:t>
        <a:bodyPr/>
        <a:lstStyle/>
        <a:p>
          <a:endParaRPr lang="en-US"/>
        </a:p>
      </dgm:t>
    </dgm:pt>
    <dgm:pt modelId="{92B9101A-1DA2-4B26-BC54-F11C821B737B}">
      <dgm:prSet/>
      <dgm:spPr/>
      <dgm:t>
        <a:bodyPr/>
        <a:lstStyle/>
        <a:p>
          <a:r>
            <a:rPr lang="en-US" b="0" i="0" u="none" dirty="0"/>
            <a:t>SpaceX reduces launch costs to $62 million by reusing the first stage of its Falcon 9 rocket, whereas other providers charge upwards of $165 million per launch. The success of the first stage landing directly impacts cost efficiency, making it a crucial factor in competitive bidding for rocket launches. This project focuses on building a machine learning pipeline to predict whether the first stage will land successfully, providing valuable insights for companies looking to compete with SpaceX.</a:t>
          </a:r>
          <a:endParaRPr lang="en-US" dirty="0"/>
        </a:p>
      </dgm:t>
    </dgm:pt>
    <dgm:pt modelId="{32F562A7-43F4-40E4-84F0-4A4729700DF6}" type="parTrans" cxnId="{B755943A-9F67-4E97-B817-7130B0EE36D1}">
      <dgm:prSet/>
      <dgm:spPr/>
      <dgm:t>
        <a:bodyPr/>
        <a:lstStyle/>
        <a:p>
          <a:endParaRPr lang="en-US"/>
        </a:p>
      </dgm:t>
    </dgm:pt>
    <dgm:pt modelId="{9AFCD9EE-F83E-4547-A525-887D1809A690}" type="sibTrans" cxnId="{B755943A-9F67-4E97-B817-7130B0EE36D1}">
      <dgm:prSet/>
      <dgm:spPr/>
      <dgm:t>
        <a:bodyPr/>
        <a:lstStyle/>
        <a:p>
          <a:endParaRPr lang="en-US"/>
        </a:p>
      </dgm:t>
    </dgm:pt>
    <dgm:pt modelId="{1432563D-0B9F-4F84-8565-D8F8EBD62BE5}">
      <dgm:prSet/>
      <dgm:spPr/>
      <dgm:t>
        <a:bodyPr/>
        <a:lstStyle/>
        <a:p>
          <a:r>
            <a:rPr lang="en-US"/>
            <a:t>Problems you want to find answers</a:t>
          </a:r>
        </a:p>
      </dgm:t>
    </dgm:pt>
    <dgm:pt modelId="{ADCDE015-A61C-4227-979A-89007B38C988}" type="parTrans" cxnId="{B9FBDCB0-72B2-4A1A-BBA5-C29BD123BB85}">
      <dgm:prSet/>
      <dgm:spPr/>
      <dgm:t>
        <a:bodyPr/>
        <a:lstStyle/>
        <a:p>
          <a:endParaRPr lang="en-US"/>
        </a:p>
      </dgm:t>
    </dgm:pt>
    <dgm:pt modelId="{A14D07A5-D45E-41D9-A399-03C4BDE3EF1B}" type="sibTrans" cxnId="{B9FBDCB0-72B2-4A1A-BBA5-C29BD123BB85}">
      <dgm:prSet/>
      <dgm:spPr/>
      <dgm:t>
        <a:bodyPr/>
        <a:lstStyle/>
        <a:p>
          <a:endParaRPr lang="en-US"/>
        </a:p>
      </dgm:t>
    </dgm:pt>
    <dgm:pt modelId="{2183A3BE-FD0B-4A72-9984-B341A655DC04}">
      <dgm:prSet/>
      <dgm:spPr/>
      <dgm:t>
        <a:bodyPr/>
        <a:lstStyle/>
        <a:p>
          <a:r>
            <a:rPr lang="en-US" b="0" dirty="0"/>
            <a:t>What determines whether a rocket will land successfully?</a:t>
          </a:r>
        </a:p>
      </dgm:t>
    </dgm:pt>
    <dgm:pt modelId="{3BB6272F-0989-4A61-9D30-FD9BE309CD99}" type="parTrans" cxnId="{1F4C3D39-77E0-4617-9F93-7EA2EA260EAD}">
      <dgm:prSet/>
      <dgm:spPr/>
      <dgm:t>
        <a:bodyPr/>
        <a:lstStyle/>
        <a:p>
          <a:endParaRPr lang="en-US"/>
        </a:p>
      </dgm:t>
    </dgm:pt>
    <dgm:pt modelId="{BA95F49C-38B7-494C-A0A4-8CDDB1D191EF}" type="sibTrans" cxnId="{1F4C3D39-77E0-4617-9F93-7EA2EA260EAD}">
      <dgm:prSet/>
      <dgm:spPr/>
      <dgm:t>
        <a:bodyPr/>
        <a:lstStyle/>
        <a:p>
          <a:endParaRPr lang="en-US"/>
        </a:p>
      </dgm:t>
    </dgm:pt>
    <dgm:pt modelId="{3CF3A5F7-0E2F-CB49-BB7E-DCC5ADF5CDC5}">
      <dgm:prSet/>
      <dgm:spPr/>
      <dgm:t>
        <a:bodyPr/>
        <a:lstStyle/>
        <a:p>
          <a:r>
            <a:rPr lang="en-US" b="0" dirty="0"/>
            <a:t>How do various features interact to influence the success rate of a landing?</a:t>
          </a:r>
        </a:p>
      </dgm:t>
    </dgm:pt>
    <dgm:pt modelId="{48023664-FA8B-984F-9ED0-3F01B029959C}" type="parTrans" cxnId="{1F8E138C-C43F-994D-90A8-B84A3924937F}">
      <dgm:prSet/>
      <dgm:spPr/>
      <dgm:t>
        <a:bodyPr/>
        <a:lstStyle/>
        <a:p>
          <a:endParaRPr lang="en-US"/>
        </a:p>
      </dgm:t>
    </dgm:pt>
    <dgm:pt modelId="{8637AED1-D9AE-6242-9158-5CBDA01AF762}" type="sibTrans" cxnId="{1F8E138C-C43F-994D-90A8-B84A3924937F}">
      <dgm:prSet/>
      <dgm:spPr/>
      <dgm:t>
        <a:bodyPr/>
        <a:lstStyle/>
        <a:p>
          <a:endParaRPr lang="en-US"/>
        </a:p>
      </dgm:t>
    </dgm:pt>
    <dgm:pt modelId="{99294FA6-4F55-9F42-8512-C2B558C583C9}">
      <dgm:prSet/>
      <dgm:spPr/>
      <dgm:t>
        <a:bodyPr/>
        <a:lstStyle/>
        <a:p>
          <a:r>
            <a:rPr lang="en-US" b="0" dirty="0"/>
            <a:t>What operating conditions are necessary to ensure a successful landing program?</a:t>
          </a:r>
        </a:p>
      </dgm:t>
    </dgm:pt>
    <dgm:pt modelId="{E7094777-5794-1B4E-92FB-C780467BD71B}" type="parTrans" cxnId="{EF512970-AA2E-724C-B1A1-854C60ACF515}">
      <dgm:prSet/>
      <dgm:spPr/>
      <dgm:t>
        <a:bodyPr/>
        <a:lstStyle/>
        <a:p>
          <a:endParaRPr lang="en-US"/>
        </a:p>
      </dgm:t>
    </dgm:pt>
    <dgm:pt modelId="{DD22F853-2554-974E-B271-3107576FCADF}" type="sibTrans" cxnId="{EF512970-AA2E-724C-B1A1-854C60ACF515}">
      <dgm:prSet/>
      <dgm:spPr/>
      <dgm:t>
        <a:bodyPr/>
        <a:lstStyle/>
        <a:p>
          <a:endParaRPr lang="en-US"/>
        </a:p>
      </dgm:t>
    </dgm:pt>
    <dgm:pt modelId="{BAF38E55-0B7D-1C4E-8675-7C84A06ED60E}" type="pres">
      <dgm:prSet presAssocID="{1CAE1724-AB90-4F8D-ABAC-94D4311A0A46}" presName="linear" presStyleCnt="0">
        <dgm:presLayoutVars>
          <dgm:dir/>
          <dgm:animLvl val="lvl"/>
          <dgm:resizeHandles val="exact"/>
        </dgm:presLayoutVars>
      </dgm:prSet>
      <dgm:spPr/>
    </dgm:pt>
    <dgm:pt modelId="{C66F9AF0-B0C9-F649-9F9E-CBB6550D566C}" type="pres">
      <dgm:prSet presAssocID="{E6A8A595-1C73-4E5B-9949-04CE182DFF4A}" presName="parentLin" presStyleCnt="0"/>
      <dgm:spPr/>
    </dgm:pt>
    <dgm:pt modelId="{0BD5A6E7-8FED-5A46-B6F6-D41E926A1BD8}" type="pres">
      <dgm:prSet presAssocID="{E6A8A595-1C73-4E5B-9949-04CE182DFF4A}" presName="parentLeftMargin" presStyleLbl="node1" presStyleIdx="0" presStyleCnt="2"/>
      <dgm:spPr/>
    </dgm:pt>
    <dgm:pt modelId="{65FC9DB0-ADDB-A141-8C11-CDE7477229A4}" type="pres">
      <dgm:prSet presAssocID="{E6A8A595-1C73-4E5B-9949-04CE182DFF4A}" presName="parentText" presStyleLbl="node1" presStyleIdx="0" presStyleCnt="2">
        <dgm:presLayoutVars>
          <dgm:chMax val="0"/>
          <dgm:bulletEnabled val="1"/>
        </dgm:presLayoutVars>
      </dgm:prSet>
      <dgm:spPr/>
    </dgm:pt>
    <dgm:pt modelId="{E59BE328-A40F-4D40-8213-08F5365B9CAB}" type="pres">
      <dgm:prSet presAssocID="{E6A8A595-1C73-4E5B-9949-04CE182DFF4A}" presName="negativeSpace" presStyleCnt="0"/>
      <dgm:spPr/>
    </dgm:pt>
    <dgm:pt modelId="{B60E40E3-2518-194D-BDFA-5F55BE3B01EE}" type="pres">
      <dgm:prSet presAssocID="{E6A8A595-1C73-4E5B-9949-04CE182DFF4A}" presName="childText" presStyleLbl="conFgAcc1" presStyleIdx="0" presStyleCnt="2">
        <dgm:presLayoutVars>
          <dgm:bulletEnabled val="1"/>
        </dgm:presLayoutVars>
      </dgm:prSet>
      <dgm:spPr/>
    </dgm:pt>
    <dgm:pt modelId="{263C951E-D580-4240-A80E-EB6A511ACD5B}" type="pres">
      <dgm:prSet presAssocID="{7CE6E387-D2C5-44CE-A6BB-B14581D56901}" presName="spaceBetweenRectangles" presStyleCnt="0"/>
      <dgm:spPr/>
    </dgm:pt>
    <dgm:pt modelId="{5749B575-E3F2-934C-8B77-F81399DB0BFD}" type="pres">
      <dgm:prSet presAssocID="{1432563D-0B9F-4F84-8565-D8F8EBD62BE5}" presName="parentLin" presStyleCnt="0"/>
      <dgm:spPr/>
    </dgm:pt>
    <dgm:pt modelId="{368B4A0C-785F-4545-89E2-241D64298E98}" type="pres">
      <dgm:prSet presAssocID="{1432563D-0B9F-4F84-8565-D8F8EBD62BE5}" presName="parentLeftMargin" presStyleLbl="node1" presStyleIdx="0" presStyleCnt="2"/>
      <dgm:spPr/>
    </dgm:pt>
    <dgm:pt modelId="{C422DC84-1951-104B-AC17-35CFCBB1F23C}" type="pres">
      <dgm:prSet presAssocID="{1432563D-0B9F-4F84-8565-D8F8EBD62BE5}" presName="parentText" presStyleLbl="node1" presStyleIdx="1" presStyleCnt="2">
        <dgm:presLayoutVars>
          <dgm:chMax val="0"/>
          <dgm:bulletEnabled val="1"/>
        </dgm:presLayoutVars>
      </dgm:prSet>
      <dgm:spPr/>
    </dgm:pt>
    <dgm:pt modelId="{292C35E4-5C8B-F54F-92E3-61147213E4EC}" type="pres">
      <dgm:prSet presAssocID="{1432563D-0B9F-4F84-8565-D8F8EBD62BE5}" presName="negativeSpace" presStyleCnt="0"/>
      <dgm:spPr/>
    </dgm:pt>
    <dgm:pt modelId="{06F70125-08B2-5046-94B1-C56D41A7764C}" type="pres">
      <dgm:prSet presAssocID="{1432563D-0B9F-4F84-8565-D8F8EBD62BE5}" presName="childText" presStyleLbl="conFgAcc1" presStyleIdx="1" presStyleCnt="2">
        <dgm:presLayoutVars>
          <dgm:bulletEnabled val="1"/>
        </dgm:presLayoutVars>
      </dgm:prSet>
      <dgm:spPr/>
    </dgm:pt>
  </dgm:ptLst>
  <dgm:cxnLst>
    <dgm:cxn modelId="{888FB526-804C-714B-8606-5BCF75AA6853}" type="presOf" srcId="{1432563D-0B9F-4F84-8565-D8F8EBD62BE5}" destId="{368B4A0C-785F-4545-89E2-241D64298E98}" srcOrd="0" destOrd="0" presId="urn:microsoft.com/office/officeart/2005/8/layout/list1"/>
    <dgm:cxn modelId="{6217D533-02A1-634E-8A89-6665DFCEF606}" type="presOf" srcId="{E6A8A595-1C73-4E5B-9949-04CE182DFF4A}" destId="{65FC9DB0-ADDB-A141-8C11-CDE7477229A4}" srcOrd="1" destOrd="0" presId="urn:microsoft.com/office/officeart/2005/8/layout/list1"/>
    <dgm:cxn modelId="{1F4C3D39-77E0-4617-9F93-7EA2EA260EAD}" srcId="{1432563D-0B9F-4F84-8565-D8F8EBD62BE5}" destId="{2183A3BE-FD0B-4A72-9984-B341A655DC04}" srcOrd="0" destOrd="0" parTransId="{3BB6272F-0989-4A61-9D30-FD9BE309CD99}" sibTransId="{BA95F49C-38B7-494C-A0A4-8CDDB1D191EF}"/>
    <dgm:cxn modelId="{3292C939-6D98-5F4A-8BFC-CDA584475215}" type="presOf" srcId="{E6A8A595-1C73-4E5B-9949-04CE182DFF4A}" destId="{0BD5A6E7-8FED-5A46-B6F6-D41E926A1BD8}" srcOrd="0" destOrd="0" presId="urn:microsoft.com/office/officeart/2005/8/layout/list1"/>
    <dgm:cxn modelId="{B755943A-9F67-4E97-B817-7130B0EE36D1}" srcId="{E6A8A595-1C73-4E5B-9949-04CE182DFF4A}" destId="{92B9101A-1DA2-4B26-BC54-F11C821B737B}" srcOrd="0" destOrd="0" parTransId="{32F562A7-43F4-40E4-84F0-4A4729700DF6}" sibTransId="{9AFCD9EE-F83E-4547-A525-887D1809A690}"/>
    <dgm:cxn modelId="{A18C3E3C-A68A-A145-A42A-0E9925E08050}" type="presOf" srcId="{1432563D-0B9F-4F84-8565-D8F8EBD62BE5}" destId="{C422DC84-1951-104B-AC17-35CFCBB1F23C}" srcOrd="1" destOrd="0" presId="urn:microsoft.com/office/officeart/2005/8/layout/list1"/>
    <dgm:cxn modelId="{54943A44-396B-0443-9DBB-4293FF29CEDA}" type="presOf" srcId="{1CAE1724-AB90-4F8D-ABAC-94D4311A0A46}" destId="{BAF38E55-0B7D-1C4E-8675-7C84A06ED60E}" srcOrd="0" destOrd="0" presId="urn:microsoft.com/office/officeart/2005/8/layout/list1"/>
    <dgm:cxn modelId="{6C872F5E-8651-BE41-B4E1-A1A22F850612}" type="presOf" srcId="{92B9101A-1DA2-4B26-BC54-F11C821B737B}" destId="{B60E40E3-2518-194D-BDFA-5F55BE3B01EE}" srcOrd="0" destOrd="0" presId="urn:microsoft.com/office/officeart/2005/8/layout/list1"/>
    <dgm:cxn modelId="{C6544E5E-DF9A-4587-AA1E-06291D19DC10}" srcId="{1CAE1724-AB90-4F8D-ABAC-94D4311A0A46}" destId="{E6A8A595-1C73-4E5B-9949-04CE182DFF4A}" srcOrd="0" destOrd="0" parTransId="{401B0C29-B9EE-4357-A44C-6840BC003D2C}" sibTransId="{7CE6E387-D2C5-44CE-A6BB-B14581D56901}"/>
    <dgm:cxn modelId="{38626B65-8C2D-2D4C-8591-4F9B951FE9BD}" type="presOf" srcId="{2183A3BE-FD0B-4A72-9984-B341A655DC04}" destId="{06F70125-08B2-5046-94B1-C56D41A7764C}" srcOrd="0" destOrd="0" presId="urn:microsoft.com/office/officeart/2005/8/layout/list1"/>
    <dgm:cxn modelId="{20756C6D-DF9C-E840-8F9E-D48C43A7BF26}" type="presOf" srcId="{3CF3A5F7-0E2F-CB49-BB7E-DCC5ADF5CDC5}" destId="{06F70125-08B2-5046-94B1-C56D41A7764C}" srcOrd="0" destOrd="1" presId="urn:microsoft.com/office/officeart/2005/8/layout/list1"/>
    <dgm:cxn modelId="{EF512970-AA2E-724C-B1A1-854C60ACF515}" srcId="{1432563D-0B9F-4F84-8565-D8F8EBD62BE5}" destId="{99294FA6-4F55-9F42-8512-C2B558C583C9}" srcOrd="2" destOrd="0" parTransId="{E7094777-5794-1B4E-92FB-C780467BD71B}" sibTransId="{DD22F853-2554-974E-B271-3107576FCADF}"/>
    <dgm:cxn modelId="{1F8E138C-C43F-994D-90A8-B84A3924937F}" srcId="{1432563D-0B9F-4F84-8565-D8F8EBD62BE5}" destId="{3CF3A5F7-0E2F-CB49-BB7E-DCC5ADF5CDC5}" srcOrd="1" destOrd="0" parTransId="{48023664-FA8B-984F-9ED0-3F01B029959C}" sibTransId="{8637AED1-D9AE-6242-9158-5CBDA01AF762}"/>
    <dgm:cxn modelId="{B9FBDCB0-72B2-4A1A-BBA5-C29BD123BB85}" srcId="{1CAE1724-AB90-4F8D-ABAC-94D4311A0A46}" destId="{1432563D-0B9F-4F84-8565-D8F8EBD62BE5}" srcOrd="1" destOrd="0" parTransId="{ADCDE015-A61C-4227-979A-89007B38C988}" sibTransId="{A14D07A5-D45E-41D9-A399-03C4BDE3EF1B}"/>
    <dgm:cxn modelId="{2DE807B8-9D16-B14E-848C-7D16D5C9A1CF}" type="presOf" srcId="{99294FA6-4F55-9F42-8512-C2B558C583C9}" destId="{06F70125-08B2-5046-94B1-C56D41A7764C}" srcOrd="0" destOrd="2" presId="urn:microsoft.com/office/officeart/2005/8/layout/list1"/>
    <dgm:cxn modelId="{F0D50102-05A4-C549-BB01-F0B3C05DC75C}" type="presParOf" srcId="{BAF38E55-0B7D-1C4E-8675-7C84A06ED60E}" destId="{C66F9AF0-B0C9-F649-9F9E-CBB6550D566C}" srcOrd="0" destOrd="0" presId="urn:microsoft.com/office/officeart/2005/8/layout/list1"/>
    <dgm:cxn modelId="{45AAABAF-94FA-D147-A7F7-FBE163A9B552}" type="presParOf" srcId="{C66F9AF0-B0C9-F649-9F9E-CBB6550D566C}" destId="{0BD5A6E7-8FED-5A46-B6F6-D41E926A1BD8}" srcOrd="0" destOrd="0" presId="urn:microsoft.com/office/officeart/2005/8/layout/list1"/>
    <dgm:cxn modelId="{90F9B965-A139-7147-9D51-5D117055A163}" type="presParOf" srcId="{C66F9AF0-B0C9-F649-9F9E-CBB6550D566C}" destId="{65FC9DB0-ADDB-A141-8C11-CDE7477229A4}" srcOrd="1" destOrd="0" presId="urn:microsoft.com/office/officeart/2005/8/layout/list1"/>
    <dgm:cxn modelId="{6EB734C0-9073-D544-B453-51E9ACBDB707}" type="presParOf" srcId="{BAF38E55-0B7D-1C4E-8675-7C84A06ED60E}" destId="{E59BE328-A40F-4D40-8213-08F5365B9CAB}" srcOrd="1" destOrd="0" presId="urn:microsoft.com/office/officeart/2005/8/layout/list1"/>
    <dgm:cxn modelId="{9868FB63-F6C8-9C45-A2C2-00E338D9B779}" type="presParOf" srcId="{BAF38E55-0B7D-1C4E-8675-7C84A06ED60E}" destId="{B60E40E3-2518-194D-BDFA-5F55BE3B01EE}" srcOrd="2" destOrd="0" presId="urn:microsoft.com/office/officeart/2005/8/layout/list1"/>
    <dgm:cxn modelId="{3760114F-6395-2041-8F34-818080EA3C1B}" type="presParOf" srcId="{BAF38E55-0B7D-1C4E-8675-7C84A06ED60E}" destId="{263C951E-D580-4240-A80E-EB6A511ACD5B}" srcOrd="3" destOrd="0" presId="urn:microsoft.com/office/officeart/2005/8/layout/list1"/>
    <dgm:cxn modelId="{34AED699-9D7C-D242-919B-8D48B9DEC70D}" type="presParOf" srcId="{BAF38E55-0B7D-1C4E-8675-7C84A06ED60E}" destId="{5749B575-E3F2-934C-8B77-F81399DB0BFD}" srcOrd="4" destOrd="0" presId="urn:microsoft.com/office/officeart/2005/8/layout/list1"/>
    <dgm:cxn modelId="{7701D296-D3BB-1949-A3C6-4436AE0232DF}" type="presParOf" srcId="{5749B575-E3F2-934C-8B77-F81399DB0BFD}" destId="{368B4A0C-785F-4545-89E2-241D64298E98}" srcOrd="0" destOrd="0" presId="urn:microsoft.com/office/officeart/2005/8/layout/list1"/>
    <dgm:cxn modelId="{2AEB764D-1072-5D44-8566-C2ED573F350F}" type="presParOf" srcId="{5749B575-E3F2-934C-8B77-F81399DB0BFD}" destId="{C422DC84-1951-104B-AC17-35CFCBB1F23C}" srcOrd="1" destOrd="0" presId="urn:microsoft.com/office/officeart/2005/8/layout/list1"/>
    <dgm:cxn modelId="{FB7DB9D9-4BBA-0746-B3F8-342491876FEC}" type="presParOf" srcId="{BAF38E55-0B7D-1C4E-8675-7C84A06ED60E}" destId="{292C35E4-5C8B-F54F-92E3-61147213E4EC}" srcOrd="5" destOrd="0" presId="urn:microsoft.com/office/officeart/2005/8/layout/list1"/>
    <dgm:cxn modelId="{1C29430C-EF14-8345-8A65-80BCE487FD71}" type="presParOf" srcId="{BAF38E55-0B7D-1C4E-8675-7C84A06ED60E}" destId="{06F70125-08B2-5046-94B1-C56D41A7764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C5F8B3-CD4D-45A3-A3B6-DB2E149641C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7D91B00-A756-4C49-B14A-A413AFC85B58}">
      <dgm:prSet/>
      <dgm:spPr/>
      <dgm:t>
        <a:bodyPr/>
        <a:lstStyle/>
        <a:p>
          <a:pPr>
            <a:lnSpc>
              <a:spcPct val="100000"/>
            </a:lnSpc>
          </a:pPr>
          <a:r>
            <a:rPr lang="en-US"/>
            <a:t>Executive Summary</a:t>
          </a:r>
        </a:p>
      </dgm:t>
    </dgm:pt>
    <dgm:pt modelId="{4C42B646-1DAC-42FB-B6D9-87DE86CB3B57}" type="parTrans" cxnId="{32E3D5B2-B7C0-44DC-ABB2-3CC006409CA8}">
      <dgm:prSet/>
      <dgm:spPr/>
      <dgm:t>
        <a:bodyPr/>
        <a:lstStyle/>
        <a:p>
          <a:endParaRPr lang="en-US"/>
        </a:p>
      </dgm:t>
    </dgm:pt>
    <dgm:pt modelId="{D98928AF-878E-4183-B19D-29ACD7F9F016}" type="sibTrans" cxnId="{32E3D5B2-B7C0-44DC-ABB2-3CC006409CA8}">
      <dgm:prSet/>
      <dgm:spPr/>
      <dgm:t>
        <a:bodyPr/>
        <a:lstStyle/>
        <a:p>
          <a:endParaRPr lang="en-US"/>
        </a:p>
      </dgm:t>
    </dgm:pt>
    <dgm:pt modelId="{8B2B269B-F408-45DF-A97B-53092D084BE4}">
      <dgm:prSet/>
      <dgm:spPr/>
      <dgm:t>
        <a:bodyPr/>
        <a:lstStyle/>
        <a:p>
          <a:pPr>
            <a:lnSpc>
              <a:spcPct val="100000"/>
            </a:lnSpc>
          </a:pPr>
          <a:r>
            <a:rPr lang="en-US"/>
            <a:t>Data collection methodology:</a:t>
          </a:r>
        </a:p>
      </dgm:t>
    </dgm:pt>
    <dgm:pt modelId="{292FB036-9EAC-485A-8A25-0B479A00710C}" type="parTrans" cxnId="{1C082F3C-9F16-41EB-9CE8-AE3F6F5AA26A}">
      <dgm:prSet/>
      <dgm:spPr/>
      <dgm:t>
        <a:bodyPr/>
        <a:lstStyle/>
        <a:p>
          <a:endParaRPr lang="en-US"/>
        </a:p>
      </dgm:t>
    </dgm:pt>
    <dgm:pt modelId="{F7889C76-A31B-4C2F-91E2-AE2DAD5D32E9}" type="sibTrans" cxnId="{1C082F3C-9F16-41EB-9CE8-AE3F6F5AA26A}">
      <dgm:prSet/>
      <dgm:spPr/>
      <dgm:t>
        <a:bodyPr/>
        <a:lstStyle/>
        <a:p>
          <a:endParaRPr lang="en-US"/>
        </a:p>
      </dgm:t>
    </dgm:pt>
    <dgm:pt modelId="{8AC52D9F-40BA-4A98-B4E3-5759E29D76FD}">
      <dgm:prSet/>
      <dgm:spPr/>
      <dgm:t>
        <a:bodyPr/>
        <a:lstStyle/>
        <a:p>
          <a:pPr>
            <a:lnSpc>
              <a:spcPct val="100000"/>
            </a:lnSpc>
          </a:pPr>
          <a:r>
            <a:rPr lang="en-US"/>
            <a:t>Data was collected using SpaceX API and web scraping from Wikipedia. </a:t>
          </a:r>
        </a:p>
      </dgm:t>
    </dgm:pt>
    <dgm:pt modelId="{87884BB3-1E3E-4DBC-A73D-5513FC5AAFD6}" type="parTrans" cxnId="{F60CE4B5-ABF8-4250-8B33-13CC96D6A9ED}">
      <dgm:prSet/>
      <dgm:spPr/>
      <dgm:t>
        <a:bodyPr/>
        <a:lstStyle/>
        <a:p>
          <a:endParaRPr lang="en-US"/>
        </a:p>
      </dgm:t>
    </dgm:pt>
    <dgm:pt modelId="{B524E720-EEA3-4C7A-A4A3-8FC692570551}" type="sibTrans" cxnId="{F60CE4B5-ABF8-4250-8B33-13CC96D6A9ED}">
      <dgm:prSet/>
      <dgm:spPr/>
      <dgm:t>
        <a:bodyPr/>
        <a:lstStyle/>
        <a:p>
          <a:endParaRPr lang="en-US"/>
        </a:p>
      </dgm:t>
    </dgm:pt>
    <dgm:pt modelId="{816E9F99-9D2F-4C0B-8898-D557FAD477FC}">
      <dgm:prSet/>
      <dgm:spPr/>
      <dgm:t>
        <a:bodyPr/>
        <a:lstStyle/>
        <a:p>
          <a:pPr>
            <a:lnSpc>
              <a:spcPct val="100000"/>
            </a:lnSpc>
          </a:pPr>
          <a:r>
            <a:rPr lang="en-US"/>
            <a:t>Perform data wrangling</a:t>
          </a:r>
        </a:p>
      </dgm:t>
    </dgm:pt>
    <dgm:pt modelId="{391CF316-D7CE-4EB1-A6C7-89DC7BDAB288}" type="parTrans" cxnId="{89DCDBD8-A74C-4D5B-A7A0-83388FF7423A}">
      <dgm:prSet/>
      <dgm:spPr/>
      <dgm:t>
        <a:bodyPr/>
        <a:lstStyle/>
        <a:p>
          <a:endParaRPr lang="en-US"/>
        </a:p>
      </dgm:t>
    </dgm:pt>
    <dgm:pt modelId="{01FA9F58-C3FF-4BB0-8BE4-8C696636DB5A}" type="sibTrans" cxnId="{89DCDBD8-A74C-4D5B-A7A0-83388FF7423A}">
      <dgm:prSet/>
      <dgm:spPr/>
      <dgm:t>
        <a:bodyPr/>
        <a:lstStyle/>
        <a:p>
          <a:endParaRPr lang="en-US"/>
        </a:p>
      </dgm:t>
    </dgm:pt>
    <dgm:pt modelId="{8F83C13B-7AA7-4807-84BC-0DDA87275C7B}">
      <dgm:prSet/>
      <dgm:spPr/>
      <dgm:t>
        <a:bodyPr/>
        <a:lstStyle/>
        <a:p>
          <a:pPr>
            <a:lnSpc>
              <a:spcPct val="100000"/>
            </a:lnSpc>
          </a:pPr>
          <a:r>
            <a:rPr lang="en-US"/>
            <a:t>One-hot encoding was applied to categorical features</a:t>
          </a:r>
        </a:p>
      </dgm:t>
    </dgm:pt>
    <dgm:pt modelId="{7AF0987D-7E6B-4024-B484-4267F66D175B}" type="parTrans" cxnId="{0E526906-C565-4C11-B56B-71C4940255A2}">
      <dgm:prSet/>
      <dgm:spPr/>
      <dgm:t>
        <a:bodyPr/>
        <a:lstStyle/>
        <a:p>
          <a:endParaRPr lang="en-US"/>
        </a:p>
      </dgm:t>
    </dgm:pt>
    <dgm:pt modelId="{BB834D2C-DD68-436C-8A06-6C3D46591AEF}" type="sibTrans" cxnId="{0E526906-C565-4C11-B56B-71C4940255A2}">
      <dgm:prSet/>
      <dgm:spPr/>
      <dgm:t>
        <a:bodyPr/>
        <a:lstStyle/>
        <a:p>
          <a:endParaRPr lang="en-US"/>
        </a:p>
      </dgm:t>
    </dgm:pt>
    <dgm:pt modelId="{21CD5FE1-9624-487E-AC1B-169F590F3094}">
      <dgm:prSet/>
      <dgm:spPr/>
      <dgm:t>
        <a:bodyPr/>
        <a:lstStyle/>
        <a:p>
          <a:pPr>
            <a:lnSpc>
              <a:spcPct val="100000"/>
            </a:lnSpc>
          </a:pPr>
          <a:r>
            <a:rPr lang="en-US"/>
            <a:t>Perform exploratory data analysis (EDA) using visualization and SQL</a:t>
          </a:r>
        </a:p>
      </dgm:t>
    </dgm:pt>
    <dgm:pt modelId="{D4B77995-CB7C-489E-BBEB-F0217C409C05}" type="parTrans" cxnId="{14D291A5-F28E-42E8-8690-277E1F03BB7F}">
      <dgm:prSet/>
      <dgm:spPr/>
      <dgm:t>
        <a:bodyPr/>
        <a:lstStyle/>
        <a:p>
          <a:endParaRPr lang="en-US"/>
        </a:p>
      </dgm:t>
    </dgm:pt>
    <dgm:pt modelId="{1CFB1B8A-2825-49D2-912F-F35F36434D8C}" type="sibTrans" cxnId="{14D291A5-F28E-42E8-8690-277E1F03BB7F}">
      <dgm:prSet/>
      <dgm:spPr/>
      <dgm:t>
        <a:bodyPr/>
        <a:lstStyle/>
        <a:p>
          <a:endParaRPr lang="en-US"/>
        </a:p>
      </dgm:t>
    </dgm:pt>
    <dgm:pt modelId="{52FDB7DC-7388-45B3-81C5-160E966B4C4A}">
      <dgm:prSet/>
      <dgm:spPr/>
      <dgm:t>
        <a:bodyPr/>
        <a:lstStyle/>
        <a:p>
          <a:pPr>
            <a:lnSpc>
              <a:spcPct val="100000"/>
            </a:lnSpc>
          </a:pPr>
          <a:r>
            <a:rPr lang="en-US"/>
            <a:t>Perform interactive visual analytics using Folium and Plotly Dash</a:t>
          </a:r>
        </a:p>
      </dgm:t>
    </dgm:pt>
    <dgm:pt modelId="{EC86B145-72B0-43EC-BD05-1C8A059D0B8E}" type="parTrans" cxnId="{7B3F38EA-0732-42E6-B586-30F7F3ED7B6C}">
      <dgm:prSet/>
      <dgm:spPr/>
      <dgm:t>
        <a:bodyPr/>
        <a:lstStyle/>
        <a:p>
          <a:endParaRPr lang="en-US"/>
        </a:p>
      </dgm:t>
    </dgm:pt>
    <dgm:pt modelId="{5ED422D7-849F-4827-8CDF-97FDA7B8A61F}" type="sibTrans" cxnId="{7B3F38EA-0732-42E6-B586-30F7F3ED7B6C}">
      <dgm:prSet/>
      <dgm:spPr/>
      <dgm:t>
        <a:bodyPr/>
        <a:lstStyle/>
        <a:p>
          <a:endParaRPr lang="en-US"/>
        </a:p>
      </dgm:t>
    </dgm:pt>
    <dgm:pt modelId="{8803E3CC-6B29-4DA2-B4AE-150C01350655}">
      <dgm:prSet/>
      <dgm:spPr/>
      <dgm:t>
        <a:bodyPr/>
        <a:lstStyle/>
        <a:p>
          <a:pPr>
            <a:lnSpc>
              <a:spcPct val="100000"/>
            </a:lnSpc>
          </a:pPr>
          <a:r>
            <a:rPr lang="en-US"/>
            <a:t>Perform predictive analysis using classification models</a:t>
          </a:r>
        </a:p>
      </dgm:t>
    </dgm:pt>
    <dgm:pt modelId="{19332E02-6629-4940-8CEE-D0F0BCF0A91A}" type="parTrans" cxnId="{C24BE845-C4AE-451C-AEA9-73C7648B312B}">
      <dgm:prSet/>
      <dgm:spPr/>
      <dgm:t>
        <a:bodyPr/>
        <a:lstStyle/>
        <a:p>
          <a:endParaRPr lang="en-US"/>
        </a:p>
      </dgm:t>
    </dgm:pt>
    <dgm:pt modelId="{2D706897-720F-46FE-A707-B6C3D9351979}" type="sibTrans" cxnId="{C24BE845-C4AE-451C-AEA9-73C7648B312B}">
      <dgm:prSet/>
      <dgm:spPr/>
      <dgm:t>
        <a:bodyPr/>
        <a:lstStyle/>
        <a:p>
          <a:endParaRPr lang="en-US"/>
        </a:p>
      </dgm:t>
    </dgm:pt>
    <dgm:pt modelId="{7B8BE45E-7B2A-4078-96BA-E414FDAAB10B}">
      <dgm:prSet/>
      <dgm:spPr/>
      <dgm:t>
        <a:bodyPr/>
        <a:lstStyle/>
        <a:p>
          <a:pPr>
            <a:lnSpc>
              <a:spcPct val="100000"/>
            </a:lnSpc>
          </a:pPr>
          <a:r>
            <a:rPr lang="en-US"/>
            <a:t>How to build, tune, evaluate classification models</a:t>
          </a:r>
        </a:p>
      </dgm:t>
    </dgm:pt>
    <dgm:pt modelId="{DAA1301B-950F-4AD8-A508-9C68E28BB6D5}" type="parTrans" cxnId="{50C7C6AD-A805-4364-9EA8-A2564F88EB6A}">
      <dgm:prSet/>
      <dgm:spPr/>
      <dgm:t>
        <a:bodyPr/>
        <a:lstStyle/>
        <a:p>
          <a:endParaRPr lang="en-US"/>
        </a:p>
      </dgm:t>
    </dgm:pt>
    <dgm:pt modelId="{00097026-B95C-4BD3-A8ED-E404B8746EAE}" type="sibTrans" cxnId="{50C7C6AD-A805-4364-9EA8-A2564F88EB6A}">
      <dgm:prSet/>
      <dgm:spPr/>
      <dgm:t>
        <a:bodyPr/>
        <a:lstStyle/>
        <a:p>
          <a:endParaRPr lang="en-US"/>
        </a:p>
      </dgm:t>
    </dgm:pt>
    <dgm:pt modelId="{ED4E55AA-DD6E-40EA-9807-A1B88C6FA671}" type="pres">
      <dgm:prSet presAssocID="{7EC5F8B3-CD4D-45A3-A3B6-DB2E149641CE}" presName="root" presStyleCnt="0">
        <dgm:presLayoutVars>
          <dgm:dir/>
          <dgm:resizeHandles val="exact"/>
        </dgm:presLayoutVars>
      </dgm:prSet>
      <dgm:spPr/>
    </dgm:pt>
    <dgm:pt modelId="{EC73BA51-9787-4C54-8792-ADD6F7C71249}" type="pres">
      <dgm:prSet presAssocID="{17D91B00-A756-4C49-B14A-A413AFC85B58}" presName="compNode" presStyleCnt="0"/>
      <dgm:spPr/>
    </dgm:pt>
    <dgm:pt modelId="{DACCC04B-81F9-4E74-A88F-2748905F0C24}" type="pres">
      <dgm:prSet presAssocID="{17D91B00-A756-4C49-B14A-A413AFC85B58}" presName="bgRect" presStyleLbl="bgShp" presStyleIdx="0" presStyleCnt="6" custLinFactNeighborX="82"/>
      <dgm:spPr/>
    </dgm:pt>
    <dgm:pt modelId="{93D421CB-699D-4EEE-9388-B0A71F200787}" type="pres">
      <dgm:prSet presAssocID="{17D91B00-A756-4C49-B14A-A413AFC85B5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2C26317D-E705-427E-AFEA-4FB62B235AFB}" type="pres">
      <dgm:prSet presAssocID="{17D91B00-A756-4C49-B14A-A413AFC85B58}" presName="spaceRect" presStyleCnt="0"/>
      <dgm:spPr/>
    </dgm:pt>
    <dgm:pt modelId="{E4D45EA6-F022-48E6-94C1-22B841A2FEDF}" type="pres">
      <dgm:prSet presAssocID="{17D91B00-A756-4C49-B14A-A413AFC85B58}" presName="parTx" presStyleLbl="revTx" presStyleIdx="0" presStyleCnt="9">
        <dgm:presLayoutVars>
          <dgm:chMax val="0"/>
          <dgm:chPref val="0"/>
        </dgm:presLayoutVars>
      </dgm:prSet>
      <dgm:spPr/>
    </dgm:pt>
    <dgm:pt modelId="{85CC025D-3F62-45BB-A244-D1647E5E2D2A}" type="pres">
      <dgm:prSet presAssocID="{D98928AF-878E-4183-B19D-29ACD7F9F016}" presName="sibTrans" presStyleCnt="0"/>
      <dgm:spPr/>
    </dgm:pt>
    <dgm:pt modelId="{B032C34A-9A02-4036-8965-806C73221EAA}" type="pres">
      <dgm:prSet presAssocID="{8B2B269B-F408-45DF-A97B-53092D084BE4}" presName="compNode" presStyleCnt="0"/>
      <dgm:spPr/>
    </dgm:pt>
    <dgm:pt modelId="{85B31837-A0AC-4BFF-908C-9489F5185E4D}" type="pres">
      <dgm:prSet presAssocID="{8B2B269B-F408-45DF-A97B-53092D084BE4}" presName="bgRect" presStyleLbl="bgShp" presStyleIdx="1" presStyleCnt="6"/>
      <dgm:spPr/>
    </dgm:pt>
    <dgm:pt modelId="{A46BBEB0-DE73-4BE2-8455-4BECAF5EE023}" type="pres">
      <dgm:prSet presAssocID="{8B2B269B-F408-45DF-A97B-53092D084BE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9B71C5B7-9530-43CF-83A5-2BDD34B67C3A}" type="pres">
      <dgm:prSet presAssocID="{8B2B269B-F408-45DF-A97B-53092D084BE4}" presName="spaceRect" presStyleCnt="0"/>
      <dgm:spPr/>
    </dgm:pt>
    <dgm:pt modelId="{0FE3EE00-E905-4097-973E-CEA3797ABD43}" type="pres">
      <dgm:prSet presAssocID="{8B2B269B-F408-45DF-A97B-53092D084BE4}" presName="parTx" presStyleLbl="revTx" presStyleIdx="1" presStyleCnt="9">
        <dgm:presLayoutVars>
          <dgm:chMax val="0"/>
          <dgm:chPref val="0"/>
        </dgm:presLayoutVars>
      </dgm:prSet>
      <dgm:spPr/>
    </dgm:pt>
    <dgm:pt modelId="{F769B08C-711A-4880-8682-02E47DFB6559}" type="pres">
      <dgm:prSet presAssocID="{8B2B269B-F408-45DF-A97B-53092D084BE4}" presName="desTx" presStyleLbl="revTx" presStyleIdx="2" presStyleCnt="9">
        <dgm:presLayoutVars/>
      </dgm:prSet>
      <dgm:spPr/>
    </dgm:pt>
    <dgm:pt modelId="{3EACF14F-D1E4-4006-8217-41CD575ECB43}" type="pres">
      <dgm:prSet presAssocID="{F7889C76-A31B-4C2F-91E2-AE2DAD5D32E9}" presName="sibTrans" presStyleCnt="0"/>
      <dgm:spPr/>
    </dgm:pt>
    <dgm:pt modelId="{77B9BDDE-5445-40BB-A050-267EAB2CDD77}" type="pres">
      <dgm:prSet presAssocID="{816E9F99-9D2F-4C0B-8898-D557FAD477FC}" presName="compNode" presStyleCnt="0"/>
      <dgm:spPr/>
    </dgm:pt>
    <dgm:pt modelId="{B611956E-E4D8-4A9C-9512-C7DAF3ECE29C}" type="pres">
      <dgm:prSet presAssocID="{816E9F99-9D2F-4C0B-8898-D557FAD477FC}" presName="bgRect" presStyleLbl="bgShp" presStyleIdx="2" presStyleCnt="6"/>
      <dgm:spPr/>
    </dgm:pt>
    <dgm:pt modelId="{301E0365-8AB2-4252-AF06-CABC945A6293}" type="pres">
      <dgm:prSet presAssocID="{816E9F99-9D2F-4C0B-8898-D557FAD477F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B85BB352-8D7B-47B4-BFAD-973A2B5F2EBC}" type="pres">
      <dgm:prSet presAssocID="{816E9F99-9D2F-4C0B-8898-D557FAD477FC}" presName="spaceRect" presStyleCnt="0"/>
      <dgm:spPr/>
    </dgm:pt>
    <dgm:pt modelId="{5FA4EBDE-8B3E-41EC-B718-47D887FEF52E}" type="pres">
      <dgm:prSet presAssocID="{816E9F99-9D2F-4C0B-8898-D557FAD477FC}" presName="parTx" presStyleLbl="revTx" presStyleIdx="3" presStyleCnt="9">
        <dgm:presLayoutVars>
          <dgm:chMax val="0"/>
          <dgm:chPref val="0"/>
        </dgm:presLayoutVars>
      </dgm:prSet>
      <dgm:spPr/>
    </dgm:pt>
    <dgm:pt modelId="{E76D3A36-3240-43D3-8E3F-5CF8349E3152}" type="pres">
      <dgm:prSet presAssocID="{816E9F99-9D2F-4C0B-8898-D557FAD477FC}" presName="desTx" presStyleLbl="revTx" presStyleIdx="4" presStyleCnt="9">
        <dgm:presLayoutVars/>
      </dgm:prSet>
      <dgm:spPr/>
    </dgm:pt>
    <dgm:pt modelId="{055A93F1-93D7-4322-BFA6-F138D7232E0A}" type="pres">
      <dgm:prSet presAssocID="{01FA9F58-C3FF-4BB0-8BE4-8C696636DB5A}" presName="sibTrans" presStyleCnt="0"/>
      <dgm:spPr/>
    </dgm:pt>
    <dgm:pt modelId="{42782676-70E1-4C64-9902-AB9534E73C9E}" type="pres">
      <dgm:prSet presAssocID="{21CD5FE1-9624-487E-AC1B-169F590F3094}" presName="compNode" presStyleCnt="0"/>
      <dgm:spPr/>
    </dgm:pt>
    <dgm:pt modelId="{932DB44C-2E87-46C5-A86E-C9008FDFE01F}" type="pres">
      <dgm:prSet presAssocID="{21CD5FE1-9624-487E-AC1B-169F590F3094}" presName="bgRect" presStyleLbl="bgShp" presStyleIdx="3" presStyleCnt="6"/>
      <dgm:spPr/>
    </dgm:pt>
    <dgm:pt modelId="{6352CABB-9890-4195-AAD4-D311F2D8A44E}" type="pres">
      <dgm:prSet presAssocID="{21CD5FE1-9624-487E-AC1B-169F590F309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5D9F9A47-42CF-4A4D-91B6-F2A45D86CD9F}" type="pres">
      <dgm:prSet presAssocID="{21CD5FE1-9624-487E-AC1B-169F590F3094}" presName="spaceRect" presStyleCnt="0"/>
      <dgm:spPr/>
    </dgm:pt>
    <dgm:pt modelId="{12A9D102-D65B-4701-884F-92EC43FB82E4}" type="pres">
      <dgm:prSet presAssocID="{21CD5FE1-9624-487E-AC1B-169F590F3094}" presName="parTx" presStyleLbl="revTx" presStyleIdx="5" presStyleCnt="9">
        <dgm:presLayoutVars>
          <dgm:chMax val="0"/>
          <dgm:chPref val="0"/>
        </dgm:presLayoutVars>
      </dgm:prSet>
      <dgm:spPr/>
    </dgm:pt>
    <dgm:pt modelId="{F97BBB9C-38F4-4254-BDA0-5749D1664D45}" type="pres">
      <dgm:prSet presAssocID="{1CFB1B8A-2825-49D2-912F-F35F36434D8C}" presName="sibTrans" presStyleCnt="0"/>
      <dgm:spPr/>
    </dgm:pt>
    <dgm:pt modelId="{3F1E0833-A432-4462-A07B-50C1379D7F27}" type="pres">
      <dgm:prSet presAssocID="{52FDB7DC-7388-45B3-81C5-160E966B4C4A}" presName="compNode" presStyleCnt="0"/>
      <dgm:spPr/>
    </dgm:pt>
    <dgm:pt modelId="{B8CE0D0C-132B-4491-A367-599595A11CC9}" type="pres">
      <dgm:prSet presAssocID="{52FDB7DC-7388-45B3-81C5-160E966B4C4A}" presName="bgRect" presStyleLbl="bgShp" presStyleIdx="4" presStyleCnt="6"/>
      <dgm:spPr/>
    </dgm:pt>
    <dgm:pt modelId="{D8E1B239-3B3D-4FD6-BBA9-8A47F30CF40E}" type="pres">
      <dgm:prSet presAssocID="{52FDB7DC-7388-45B3-81C5-160E966B4C4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C49C6C48-B2C1-4328-9DFB-5D95D4B4D34F}" type="pres">
      <dgm:prSet presAssocID="{52FDB7DC-7388-45B3-81C5-160E966B4C4A}" presName="spaceRect" presStyleCnt="0"/>
      <dgm:spPr/>
    </dgm:pt>
    <dgm:pt modelId="{B76A905D-E70C-48B5-8DED-3D7F734632B9}" type="pres">
      <dgm:prSet presAssocID="{52FDB7DC-7388-45B3-81C5-160E966B4C4A}" presName="parTx" presStyleLbl="revTx" presStyleIdx="6" presStyleCnt="9">
        <dgm:presLayoutVars>
          <dgm:chMax val="0"/>
          <dgm:chPref val="0"/>
        </dgm:presLayoutVars>
      </dgm:prSet>
      <dgm:spPr/>
    </dgm:pt>
    <dgm:pt modelId="{2A2EFE52-35FF-4B29-B3CA-5BE98032D487}" type="pres">
      <dgm:prSet presAssocID="{5ED422D7-849F-4827-8CDF-97FDA7B8A61F}" presName="sibTrans" presStyleCnt="0"/>
      <dgm:spPr/>
    </dgm:pt>
    <dgm:pt modelId="{96C8EFFF-C5E3-4F10-B62A-7AA782D01401}" type="pres">
      <dgm:prSet presAssocID="{8803E3CC-6B29-4DA2-B4AE-150C01350655}" presName="compNode" presStyleCnt="0"/>
      <dgm:spPr/>
    </dgm:pt>
    <dgm:pt modelId="{6F2229FC-DBBD-4948-B9AC-68D10AA6D5FA}" type="pres">
      <dgm:prSet presAssocID="{8803E3CC-6B29-4DA2-B4AE-150C01350655}" presName="bgRect" presStyleLbl="bgShp" presStyleIdx="5" presStyleCnt="6"/>
      <dgm:spPr/>
    </dgm:pt>
    <dgm:pt modelId="{D89DF851-1709-4CE2-AC24-168091CD9D14}" type="pres">
      <dgm:prSet presAssocID="{8803E3CC-6B29-4DA2-B4AE-150C013506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ead with Gears"/>
        </a:ext>
      </dgm:extLst>
    </dgm:pt>
    <dgm:pt modelId="{295EFA56-440B-4034-9410-9CA18F648D36}" type="pres">
      <dgm:prSet presAssocID="{8803E3CC-6B29-4DA2-B4AE-150C01350655}" presName="spaceRect" presStyleCnt="0"/>
      <dgm:spPr/>
    </dgm:pt>
    <dgm:pt modelId="{ABB0E786-351B-4A7F-98C1-DA7939F67B2B}" type="pres">
      <dgm:prSet presAssocID="{8803E3CC-6B29-4DA2-B4AE-150C01350655}" presName="parTx" presStyleLbl="revTx" presStyleIdx="7" presStyleCnt="9">
        <dgm:presLayoutVars>
          <dgm:chMax val="0"/>
          <dgm:chPref val="0"/>
        </dgm:presLayoutVars>
      </dgm:prSet>
      <dgm:spPr/>
    </dgm:pt>
    <dgm:pt modelId="{4389C1A1-6C55-48D7-8683-2F9550C02A15}" type="pres">
      <dgm:prSet presAssocID="{8803E3CC-6B29-4DA2-B4AE-150C01350655}" presName="desTx" presStyleLbl="revTx" presStyleIdx="8" presStyleCnt="9">
        <dgm:presLayoutVars/>
      </dgm:prSet>
      <dgm:spPr/>
    </dgm:pt>
  </dgm:ptLst>
  <dgm:cxnLst>
    <dgm:cxn modelId="{0E526906-C565-4C11-B56B-71C4940255A2}" srcId="{816E9F99-9D2F-4C0B-8898-D557FAD477FC}" destId="{8F83C13B-7AA7-4807-84BC-0DDA87275C7B}" srcOrd="0" destOrd="0" parTransId="{7AF0987D-7E6B-4024-B484-4267F66D175B}" sibTransId="{BB834D2C-DD68-436C-8A06-6C3D46591AEF}"/>
    <dgm:cxn modelId="{C1550817-4878-46EC-A694-2D828B57F306}" type="presOf" srcId="{8AC52D9F-40BA-4A98-B4E3-5759E29D76FD}" destId="{F769B08C-711A-4880-8682-02E47DFB6559}" srcOrd="0" destOrd="0" presId="urn:microsoft.com/office/officeart/2018/2/layout/IconVerticalSolidList"/>
    <dgm:cxn modelId="{1C082F3C-9F16-41EB-9CE8-AE3F6F5AA26A}" srcId="{7EC5F8B3-CD4D-45A3-A3B6-DB2E149641CE}" destId="{8B2B269B-F408-45DF-A97B-53092D084BE4}" srcOrd="1" destOrd="0" parTransId="{292FB036-9EAC-485A-8A25-0B479A00710C}" sibTransId="{F7889C76-A31B-4C2F-91E2-AE2DAD5D32E9}"/>
    <dgm:cxn modelId="{C24BE845-C4AE-451C-AEA9-73C7648B312B}" srcId="{7EC5F8B3-CD4D-45A3-A3B6-DB2E149641CE}" destId="{8803E3CC-6B29-4DA2-B4AE-150C01350655}" srcOrd="5" destOrd="0" parTransId="{19332E02-6629-4940-8CEE-D0F0BCF0A91A}" sibTransId="{2D706897-720F-46FE-A707-B6C3D9351979}"/>
    <dgm:cxn modelId="{A53F4946-ABB2-441F-86F7-61ED1E2CA6FE}" type="presOf" srcId="{8B2B269B-F408-45DF-A97B-53092D084BE4}" destId="{0FE3EE00-E905-4097-973E-CEA3797ABD43}" srcOrd="0" destOrd="0" presId="urn:microsoft.com/office/officeart/2018/2/layout/IconVerticalSolidList"/>
    <dgm:cxn modelId="{E0DC325D-7EBA-40D4-A9AB-4F850128B3C1}" type="presOf" srcId="{8F83C13B-7AA7-4807-84BC-0DDA87275C7B}" destId="{E76D3A36-3240-43D3-8E3F-5CF8349E3152}" srcOrd="0" destOrd="0" presId="urn:microsoft.com/office/officeart/2018/2/layout/IconVerticalSolidList"/>
    <dgm:cxn modelId="{E054F962-57F9-47BF-8B67-6EB630A923A7}" type="presOf" srcId="{8803E3CC-6B29-4DA2-B4AE-150C01350655}" destId="{ABB0E786-351B-4A7F-98C1-DA7939F67B2B}" srcOrd="0" destOrd="0" presId="urn:microsoft.com/office/officeart/2018/2/layout/IconVerticalSolidList"/>
    <dgm:cxn modelId="{2E9A666A-C15C-4079-A8FD-16EE5C5CFCDC}" type="presOf" srcId="{52FDB7DC-7388-45B3-81C5-160E966B4C4A}" destId="{B76A905D-E70C-48B5-8DED-3D7F734632B9}" srcOrd="0" destOrd="0" presId="urn:microsoft.com/office/officeart/2018/2/layout/IconVerticalSolidList"/>
    <dgm:cxn modelId="{E2818684-5D94-4EA4-9087-1503648EA7E0}" type="presOf" srcId="{21CD5FE1-9624-487E-AC1B-169F590F3094}" destId="{12A9D102-D65B-4701-884F-92EC43FB82E4}" srcOrd="0" destOrd="0" presId="urn:microsoft.com/office/officeart/2018/2/layout/IconVerticalSolidList"/>
    <dgm:cxn modelId="{7CD8639C-49B4-4DA1-B0E4-AE874C8FCE8F}" type="presOf" srcId="{7B8BE45E-7B2A-4078-96BA-E414FDAAB10B}" destId="{4389C1A1-6C55-48D7-8683-2F9550C02A15}" srcOrd="0" destOrd="0" presId="urn:microsoft.com/office/officeart/2018/2/layout/IconVerticalSolidList"/>
    <dgm:cxn modelId="{C71FAD9F-AC36-4E9A-8A06-9BE4B0750D9A}" type="presOf" srcId="{7EC5F8B3-CD4D-45A3-A3B6-DB2E149641CE}" destId="{ED4E55AA-DD6E-40EA-9807-A1B88C6FA671}" srcOrd="0" destOrd="0" presId="urn:microsoft.com/office/officeart/2018/2/layout/IconVerticalSolidList"/>
    <dgm:cxn modelId="{14D291A5-F28E-42E8-8690-277E1F03BB7F}" srcId="{7EC5F8B3-CD4D-45A3-A3B6-DB2E149641CE}" destId="{21CD5FE1-9624-487E-AC1B-169F590F3094}" srcOrd="3" destOrd="0" parTransId="{D4B77995-CB7C-489E-BBEB-F0217C409C05}" sibTransId="{1CFB1B8A-2825-49D2-912F-F35F36434D8C}"/>
    <dgm:cxn modelId="{50C7C6AD-A805-4364-9EA8-A2564F88EB6A}" srcId="{8803E3CC-6B29-4DA2-B4AE-150C01350655}" destId="{7B8BE45E-7B2A-4078-96BA-E414FDAAB10B}" srcOrd="0" destOrd="0" parTransId="{DAA1301B-950F-4AD8-A508-9C68E28BB6D5}" sibTransId="{00097026-B95C-4BD3-A8ED-E404B8746EAE}"/>
    <dgm:cxn modelId="{32E3D5B2-B7C0-44DC-ABB2-3CC006409CA8}" srcId="{7EC5F8B3-CD4D-45A3-A3B6-DB2E149641CE}" destId="{17D91B00-A756-4C49-B14A-A413AFC85B58}" srcOrd="0" destOrd="0" parTransId="{4C42B646-1DAC-42FB-B6D9-87DE86CB3B57}" sibTransId="{D98928AF-878E-4183-B19D-29ACD7F9F016}"/>
    <dgm:cxn modelId="{F60CE4B5-ABF8-4250-8B33-13CC96D6A9ED}" srcId="{8B2B269B-F408-45DF-A97B-53092D084BE4}" destId="{8AC52D9F-40BA-4A98-B4E3-5759E29D76FD}" srcOrd="0" destOrd="0" parTransId="{87884BB3-1E3E-4DBC-A73D-5513FC5AAFD6}" sibTransId="{B524E720-EEA3-4C7A-A4A3-8FC692570551}"/>
    <dgm:cxn modelId="{732C94CC-861D-4661-BB3D-8875C01FFE4D}" type="presOf" srcId="{816E9F99-9D2F-4C0B-8898-D557FAD477FC}" destId="{5FA4EBDE-8B3E-41EC-B718-47D887FEF52E}" srcOrd="0" destOrd="0" presId="urn:microsoft.com/office/officeart/2018/2/layout/IconVerticalSolidList"/>
    <dgm:cxn modelId="{89DCDBD8-A74C-4D5B-A7A0-83388FF7423A}" srcId="{7EC5F8B3-CD4D-45A3-A3B6-DB2E149641CE}" destId="{816E9F99-9D2F-4C0B-8898-D557FAD477FC}" srcOrd="2" destOrd="0" parTransId="{391CF316-D7CE-4EB1-A6C7-89DC7BDAB288}" sibTransId="{01FA9F58-C3FF-4BB0-8BE4-8C696636DB5A}"/>
    <dgm:cxn modelId="{7B3F38EA-0732-42E6-B586-30F7F3ED7B6C}" srcId="{7EC5F8B3-CD4D-45A3-A3B6-DB2E149641CE}" destId="{52FDB7DC-7388-45B3-81C5-160E966B4C4A}" srcOrd="4" destOrd="0" parTransId="{EC86B145-72B0-43EC-BD05-1C8A059D0B8E}" sibTransId="{5ED422D7-849F-4827-8CDF-97FDA7B8A61F}"/>
    <dgm:cxn modelId="{A57D6BEA-FCA5-431A-80E2-DCE648EEB68A}" type="presOf" srcId="{17D91B00-A756-4C49-B14A-A413AFC85B58}" destId="{E4D45EA6-F022-48E6-94C1-22B841A2FEDF}" srcOrd="0" destOrd="0" presId="urn:microsoft.com/office/officeart/2018/2/layout/IconVerticalSolidList"/>
    <dgm:cxn modelId="{303D3DB1-FCC2-4DBE-8838-ABB630F77BC5}" type="presParOf" srcId="{ED4E55AA-DD6E-40EA-9807-A1B88C6FA671}" destId="{EC73BA51-9787-4C54-8792-ADD6F7C71249}" srcOrd="0" destOrd="0" presId="urn:microsoft.com/office/officeart/2018/2/layout/IconVerticalSolidList"/>
    <dgm:cxn modelId="{443EE44A-24BE-41F8-9BD6-197D53145839}" type="presParOf" srcId="{EC73BA51-9787-4C54-8792-ADD6F7C71249}" destId="{DACCC04B-81F9-4E74-A88F-2748905F0C24}" srcOrd="0" destOrd="0" presId="urn:microsoft.com/office/officeart/2018/2/layout/IconVerticalSolidList"/>
    <dgm:cxn modelId="{9347046E-08DA-4FE8-99E4-C667A09AB38B}" type="presParOf" srcId="{EC73BA51-9787-4C54-8792-ADD6F7C71249}" destId="{93D421CB-699D-4EEE-9388-B0A71F200787}" srcOrd="1" destOrd="0" presId="urn:microsoft.com/office/officeart/2018/2/layout/IconVerticalSolidList"/>
    <dgm:cxn modelId="{4EBC15AA-6B75-48FB-9503-6CAA85A51CE0}" type="presParOf" srcId="{EC73BA51-9787-4C54-8792-ADD6F7C71249}" destId="{2C26317D-E705-427E-AFEA-4FB62B235AFB}" srcOrd="2" destOrd="0" presId="urn:microsoft.com/office/officeart/2018/2/layout/IconVerticalSolidList"/>
    <dgm:cxn modelId="{178E9C4F-37BA-4AD2-910C-DA7B69C4B672}" type="presParOf" srcId="{EC73BA51-9787-4C54-8792-ADD6F7C71249}" destId="{E4D45EA6-F022-48E6-94C1-22B841A2FEDF}" srcOrd="3" destOrd="0" presId="urn:microsoft.com/office/officeart/2018/2/layout/IconVerticalSolidList"/>
    <dgm:cxn modelId="{FF801E98-0C1B-4FB3-BDFA-6C311EBD5458}" type="presParOf" srcId="{ED4E55AA-DD6E-40EA-9807-A1B88C6FA671}" destId="{85CC025D-3F62-45BB-A244-D1647E5E2D2A}" srcOrd="1" destOrd="0" presId="urn:microsoft.com/office/officeart/2018/2/layout/IconVerticalSolidList"/>
    <dgm:cxn modelId="{F3B06269-1159-4B86-83F2-82248F92E81E}" type="presParOf" srcId="{ED4E55AA-DD6E-40EA-9807-A1B88C6FA671}" destId="{B032C34A-9A02-4036-8965-806C73221EAA}" srcOrd="2" destOrd="0" presId="urn:microsoft.com/office/officeart/2018/2/layout/IconVerticalSolidList"/>
    <dgm:cxn modelId="{70324A89-EBFF-4171-980F-80417C9F07EE}" type="presParOf" srcId="{B032C34A-9A02-4036-8965-806C73221EAA}" destId="{85B31837-A0AC-4BFF-908C-9489F5185E4D}" srcOrd="0" destOrd="0" presId="urn:microsoft.com/office/officeart/2018/2/layout/IconVerticalSolidList"/>
    <dgm:cxn modelId="{42670687-2B1C-402B-9BEA-2506EFDB680A}" type="presParOf" srcId="{B032C34A-9A02-4036-8965-806C73221EAA}" destId="{A46BBEB0-DE73-4BE2-8455-4BECAF5EE023}" srcOrd="1" destOrd="0" presId="urn:microsoft.com/office/officeart/2018/2/layout/IconVerticalSolidList"/>
    <dgm:cxn modelId="{C78BE6B5-A82B-420A-8E1E-DBFC6B0D24F8}" type="presParOf" srcId="{B032C34A-9A02-4036-8965-806C73221EAA}" destId="{9B71C5B7-9530-43CF-83A5-2BDD34B67C3A}" srcOrd="2" destOrd="0" presId="urn:microsoft.com/office/officeart/2018/2/layout/IconVerticalSolidList"/>
    <dgm:cxn modelId="{1C6DA4C8-3011-4A19-A211-A4FEA99C0D6A}" type="presParOf" srcId="{B032C34A-9A02-4036-8965-806C73221EAA}" destId="{0FE3EE00-E905-4097-973E-CEA3797ABD43}" srcOrd="3" destOrd="0" presId="urn:microsoft.com/office/officeart/2018/2/layout/IconVerticalSolidList"/>
    <dgm:cxn modelId="{694F5592-6C5D-4FD3-910F-1E0D5837F252}" type="presParOf" srcId="{B032C34A-9A02-4036-8965-806C73221EAA}" destId="{F769B08C-711A-4880-8682-02E47DFB6559}" srcOrd="4" destOrd="0" presId="urn:microsoft.com/office/officeart/2018/2/layout/IconVerticalSolidList"/>
    <dgm:cxn modelId="{724836DB-18F6-429F-A483-35B4ADEA5687}" type="presParOf" srcId="{ED4E55AA-DD6E-40EA-9807-A1B88C6FA671}" destId="{3EACF14F-D1E4-4006-8217-41CD575ECB43}" srcOrd="3" destOrd="0" presId="urn:microsoft.com/office/officeart/2018/2/layout/IconVerticalSolidList"/>
    <dgm:cxn modelId="{5991ADD8-4BAE-4F86-A0E6-B71EA5C4EEF0}" type="presParOf" srcId="{ED4E55AA-DD6E-40EA-9807-A1B88C6FA671}" destId="{77B9BDDE-5445-40BB-A050-267EAB2CDD77}" srcOrd="4" destOrd="0" presId="urn:microsoft.com/office/officeart/2018/2/layout/IconVerticalSolidList"/>
    <dgm:cxn modelId="{9CDCB1EF-403B-4281-BD8D-5F3A262E1710}" type="presParOf" srcId="{77B9BDDE-5445-40BB-A050-267EAB2CDD77}" destId="{B611956E-E4D8-4A9C-9512-C7DAF3ECE29C}" srcOrd="0" destOrd="0" presId="urn:microsoft.com/office/officeart/2018/2/layout/IconVerticalSolidList"/>
    <dgm:cxn modelId="{77E0DED1-8F97-4D1C-A5EC-EF2EB7BA19DB}" type="presParOf" srcId="{77B9BDDE-5445-40BB-A050-267EAB2CDD77}" destId="{301E0365-8AB2-4252-AF06-CABC945A6293}" srcOrd="1" destOrd="0" presId="urn:microsoft.com/office/officeart/2018/2/layout/IconVerticalSolidList"/>
    <dgm:cxn modelId="{83C8A880-5E2F-4B7D-846A-493595C741B6}" type="presParOf" srcId="{77B9BDDE-5445-40BB-A050-267EAB2CDD77}" destId="{B85BB352-8D7B-47B4-BFAD-973A2B5F2EBC}" srcOrd="2" destOrd="0" presId="urn:microsoft.com/office/officeart/2018/2/layout/IconVerticalSolidList"/>
    <dgm:cxn modelId="{11A74CE5-89BA-41A2-BE6E-992F5F181F12}" type="presParOf" srcId="{77B9BDDE-5445-40BB-A050-267EAB2CDD77}" destId="{5FA4EBDE-8B3E-41EC-B718-47D887FEF52E}" srcOrd="3" destOrd="0" presId="urn:microsoft.com/office/officeart/2018/2/layout/IconVerticalSolidList"/>
    <dgm:cxn modelId="{FE0C1369-3592-4672-B522-18E0F5D8F33C}" type="presParOf" srcId="{77B9BDDE-5445-40BB-A050-267EAB2CDD77}" destId="{E76D3A36-3240-43D3-8E3F-5CF8349E3152}" srcOrd="4" destOrd="0" presId="urn:microsoft.com/office/officeart/2018/2/layout/IconVerticalSolidList"/>
    <dgm:cxn modelId="{ADF7B669-4700-4703-949A-893B6E799F8F}" type="presParOf" srcId="{ED4E55AA-DD6E-40EA-9807-A1B88C6FA671}" destId="{055A93F1-93D7-4322-BFA6-F138D7232E0A}" srcOrd="5" destOrd="0" presId="urn:microsoft.com/office/officeart/2018/2/layout/IconVerticalSolidList"/>
    <dgm:cxn modelId="{82A877AA-E998-4EA0-8F0C-1474E681F4E8}" type="presParOf" srcId="{ED4E55AA-DD6E-40EA-9807-A1B88C6FA671}" destId="{42782676-70E1-4C64-9902-AB9534E73C9E}" srcOrd="6" destOrd="0" presId="urn:microsoft.com/office/officeart/2018/2/layout/IconVerticalSolidList"/>
    <dgm:cxn modelId="{DC76564B-DB5D-4126-8577-213C0098946B}" type="presParOf" srcId="{42782676-70E1-4C64-9902-AB9534E73C9E}" destId="{932DB44C-2E87-46C5-A86E-C9008FDFE01F}" srcOrd="0" destOrd="0" presId="urn:microsoft.com/office/officeart/2018/2/layout/IconVerticalSolidList"/>
    <dgm:cxn modelId="{A699ADDD-E32C-48C8-89CB-6EC469CC1486}" type="presParOf" srcId="{42782676-70E1-4C64-9902-AB9534E73C9E}" destId="{6352CABB-9890-4195-AAD4-D311F2D8A44E}" srcOrd="1" destOrd="0" presId="urn:microsoft.com/office/officeart/2018/2/layout/IconVerticalSolidList"/>
    <dgm:cxn modelId="{2B875077-1070-4D7A-A0DF-917B786A42E5}" type="presParOf" srcId="{42782676-70E1-4C64-9902-AB9534E73C9E}" destId="{5D9F9A47-42CF-4A4D-91B6-F2A45D86CD9F}" srcOrd="2" destOrd="0" presId="urn:microsoft.com/office/officeart/2018/2/layout/IconVerticalSolidList"/>
    <dgm:cxn modelId="{1A83E4E6-7A8A-4AF1-92E8-0B1C7FE60116}" type="presParOf" srcId="{42782676-70E1-4C64-9902-AB9534E73C9E}" destId="{12A9D102-D65B-4701-884F-92EC43FB82E4}" srcOrd="3" destOrd="0" presId="urn:microsoft.com/office/officeart/2018/2/layout/IconVerticalSolidList"/>
    <dgm:cxn modelId="{2B31C25C-997A-42B1-88EC-9445B80984A0}" type="presParOf" srcId="{ED4E55AA-DD6E-40EA-9807-A1B88C6FA671}" destId="{F97BBB9C-38F4-4254-BDA0-5749D1664D45}" srcOrd="7" destOrd="0" presId="urn:microsoft.com/office/officeart/2018/2/layout/IconVerticalSolidList"/>
    <dgm:cxn modelId="{300188E5-B44B-4BD0-9C59-2933E3E7E770}" type="presParOf" srcId="{ED4E55AA-DD6E-40EA-9807-A1B88C6FA671}" destId="{3F1E0833-A432-4462-A07B-50C1379D7F27}" srcOrd="8" destOrd="0" presId="urn:microsoft.com/office/officeart/2018/2/layout/IconVerticalSolidList"/>
    <dgm:cxn modelId="{F1A6BFFB-2D2F-4045-920E-643CB16548D1}" type="presParOf" srcId="{3F1E0833-A432-4462-A07B-50C1379D7F27}" destId="{B8CE0D0C-132B-4491-A367-599595A11CC9}" srcOrd="0" destOrd="0" presId="urn:microsoft.com/office/officeart/2018/2/layout/IconVerticalSolidList"/>
    <dgm:cxn modelId="{2BBF2CEA-BC15-4FDC-985E-D2222626414A}" type="presParOf" srcId="{3F1E0833-A432-4462-A07B-50C1379D7F27}" destId="{D8E1B239-3B3D-4FD6-BBA9-8A47F30CF40E}" srcOrd="1" destOrd="0" presId="urn:microsoft.com/office/officeart/2018/2/layout/IconVerticalSolidList"/>
    <dgm:cxn modelId="{DFEAB0C9-29A1-4325-958E-B9F3AD24304F}" type="presParOf" srcId="{3F1E0833-A432-4462-A07B-50C1379D7F27}" destId="{C49C6C48-B2C1-4328-9DFB-5D95D4B4D34F}" srcOrd="2" destOrd="0" presId="urn:microsoft.com/office/officeart/2018/2/layout/IconVerticalSolidList"/>
    <dgm:cxn modelId="{B3F9DCBF-0A8C-4832-AA24-58B8685FC868}" type="presParOf" srcId="{3F1E0833-A432-4462-A07B-50C1379D7F27}" destId="{B76A905D-E70C-48B5-8DED-3D7F734632B9}" srcOrd="3" destOrd="0" presId="urn:microsoft.com/office/officeart/2018/2/layout/IconVerticalSolidList"/>
    <dgm:cxn modelId="{7CDD7726-DB63-4995-B834-E99E135FC471}" type="presParOf" srcId="{ED4E55AA-DD6E-40EA-9807-A1B88C6FA671}" destId="{2A2EFE52-35FF-4B29-B3CA-5BE98032D487}" srcOrd="9" destOrd="0" presId="urn:microsoft.com/office/officeart/2018/2/layout/IconVerticalSolidList"/>
    <dgm:cxn modelId="{D2202937-36C5-4A16-9FF8-2F399EBC1DF6}" type="presParOf" srcId="{ED4E55AA-DD6E-40EA-9807-A1B88C6FA671}" destId="{96C8EFFF-C5E3-4F10-B62A-7AA782D01401}" srcOrd="10" destOrd="0" presId="urn:microsoft.com/office/officeart/2018/2/layout/IconVerticalSolidList"/>
    <dgm:cxn modelId="{12B859D3-9570-4FC0-86FF-5456109B64C8}" type="presParOf" srcId="{96C8EFFF-C5E3-4F10-B62A-7AA782D01401}" destId="{6F2229FC-DBBD-4948-B9AC-68D10AA6D5FA}" srcOrd="0" destOrd="0" presId="urn:microsoft.com/office/officeart/2018/2/layout/IconVerticalSolidList"/>
    <dgm:cxn modelId="{26EC7743-C6F3-4EE1-9FB2-C028B9CEA34B}" type="presParOf" srcId="{96C8EFFF-C5E3-4F10-B62A-7AA782D01401}" destId="{D89DF851-1709-4CE2-AC24-168091CD9D14}" srcOrd="1" destOrd="0" presId="urn:microsoft.com/office/officeart/2018/2/layout/IconVerticalSolidList"/>
    <dgm:cxn modelId="{54FB528A-B039-4C6E-ADA9-44ACEEA1A008}" type="presParOf" srcId="{96C8EFFF-C5E3-4F10-B62A-7AA782D01401}" destId="{295EFA56-440B-4034-9410-9CA18F648D36}" srcOrd="2" destOrd="0" presId="urn:microsoft.com/office/officeart/2018/2/layout/IconVerticalSolidList"/>
    <dgm:cxn modelId="{E09FC675-B257-43D6-9F0C-6944A73DB12C}" type="presParOf" srcId="{96C8EFFF-C5E3-4F10-B62A-7AA782D01401}" destId="{ABB0E786-351B-4A7F-98C1-DA7939F67B2B}" srcOrd="3" destOrd="0" presId="urn:microsoft.com/office/officeart/2018/2/layout/IconVerticalSolidList"/>
    <dgm:cxn modelId="{A0FF8192-F92D-4898-8211-BA4324F4AF36}" type="presParOf" srcId="{96C8EFFF-C5E3-4F10-B62A-7AA782D01401}" destId="{4389C1A1-6C55-48D7-8683-2F9550C02A15}"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AA296C-E51F-4CD0-849E-9F3638D964D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A6BA7BD-9C0B-4114-AD00-648F5E7542E0}">
      <dgm:prSet/>
      <dgm:spPr/>
      <dgm:t>
        <a:bodyPr/>
        <a:lstStyle/>
        <a:p>
          <a:pPr>
            <a:defRPr cap="all"/>
          </a:pPr>
          <a:r>
            <a:rPr lang="en-US"/>
            <a:t>Exploratory data analysis results</a:t>
          </a:r>
        </a:p>
      </dgm:t>
    </dgm:pt>
    <dgm:pt modelId="{AC6858D7-2E3D-4705-A9A4-B1C234432B82}" type="parTrans" cxnId="{61638164-0129-4DAF-9A4E-5D9B76DBB4D8}">
      <dgm:prSet/>
      <dgm:spPr/>
      <dgm:t>
        <a:bodyPr/>
        <a:lstStyle/>
        <a:p>
          <a:endParaRPr lang="en-US"/>
        </a:p>
      </dgm:t>
    </dgm:pt>
    <dgm:pt modelId="{88E40D75-37CE-4149-897F-36CE42040F01}" type="sibTrans" cxnId="{61638164-0129-4DAF-9A4E-5D9B76DBB4D8}">
      <dgm:prSet/>
      <dgm:spPr/>
      <dgm:t>
        <a:bodyPr/>
        <a:lstStyle/>
        <a:p>
          <a:endParaRPr lang="en-US"/>
        </a:p>
      </dgm:t>
    </dgm:pt>
    <dgm:pt modelId="{5A77A8BB-C901-4042-9F55-D1AE25C7AED4}">
      <dgm:prSet/>
      <dgm:spPr/>
      <dgm:t>
        <a:bodyPr/>
        <a:lstStyle/>
        <a:p>
          <a:pPr>
            <a:defRPr cap="all"/>
          </a:pPr>
          <a:r>
            <a:rPr lang="en-US"/>
            <a:t>Interactive analytics demo in screenshots</a:t>
          </a:r>
        </a:p>
      </dgm:t>
    </dgm:pt>
    <dgm:pt modelId="{CAD0DCD9-C99B-4675-9668-6CF043C1B697}" type="parTrans" cxnId="{6DE143C1-69F0-418F-9372-191A4256AC68}">
      <dgm:prSet/>
      <dgm:spPr/>
      <dgm:t>
        <a:bodyPr/>
        <a:lstStyle/>
        <a:p>
          <a:endParaRPr lang="en-US"/>
        </a:p>
      </dgm:t>
    </dgm:pt>
    <dgm:pt modelId="{10E1D1C3-F1BC-4AA8-809E-3FAD116E13AC}" type="sibTrans" cxnId="{6DE143C1-69F0-418F-9372-191A4256AC68}">
      <dgm:prSet/>
      <dgm:spPr/>
      <dgm:t>
        <a:bodyPr/>
        <a:lstStyle/>
        <a:p>
          <a:endParaRPr lang="en-US"/>
        </a:p>
      </dgm:t>
    </dgm:pt>
    <dgm:pt modelId="{E261284F-6810-4095-94B1-00DE5D37C2F6}">
      <dgm:prSet/>
      <dgm:spPr/>
      <dgm:t>
        <a:bodyPr/>
        <a:lstStyle/>
        <a:p>
          <a:pPr>
            <a:defRPr cap="all"/>
          </a:pPr>
          <a:r>
            <a:rPr lang="en-US"/>
            <a:t>Predictive analysis results</a:t>
          </a:r>
        </a:p>
      </dgm:t>
    </dgm:pt>
    <dgm:pt modelId="{E9D9D82E-BEE3-401F-B504-AE01E8EB20C1}" type="parTrans" cxnId="{B2992A53-7322-41AE-94E5-EFE8713912D5}">
      <dgm:prSet/>
      <dgm:spPr/>
      <dgm:t>
        <a:bodyPr/>
        <a:lstStyle/>
        <a:p>
          <a:endParaRPr lang="en-US"/>
        </a:p>
      </dgm:t>
    </dgm:pt>
    <dgm:pt modelId="{94553A05-0819-4BAE-8DAC-03EF2C0D1583}" type="sibTrans" cxnId="{B2992A53-7322-41AE-94E5-EFE8713912D5}">
      <dgm:prSet/>
      <dgm:spPr/>
      <dgm:t>
        <a:bodyPr/>
        <a:lstStyle/>
        <a:p>
          <a:endParaRPr lang="en-US"/>
        </a:p>
      </dgm:t>
    </dgm:pt>
    <dgm:pt modelId="{132DA798-E0E8-45B4-8EA3-EA13C6EC5757}" type="pres">
      <dgm:prSet presAssocID="{CEAA296C-E51F-4CD0-849E-9F3638D964D7}" presName="root" presStyleCnt="0">
        <dgm:presLayoutVars>
          <dgm:dir/>
          <dgm:resizeHandles val="exact"/>
        </dgm:presLayoutVars>
      </dgm:prSet>
      <dgm:spPr/>
    </dgm:pt>
    <dgm:pt modelId="{9B715B55-1B36-4AAB-98F7-B00607A59027}" type="pres">
      <dgm:prSet presAssocID="{9A6BA7BD-9C0B-4114-AD00-648F5E7542E0}" presName="compNode" presStyleCnt="0"/>
      <dgm:spPr/>
    </dgm:pt>
    <dgm:pt modelId="{176B54E2-C3EE-485C-AB7F-DA848A57FA99}" type="pres">
      <dgm:prSet presAssocID="{9A6BA7BD-9C0B-4114-AD00-648F5E7542E0}" presName="iconBgRect" presStyleLbl="bgShp" presStyleIdx="0" presStyleCnt="3"/>
      <dgm:spPr>
        <a:prstGeom prst="round2DiagRect">
          <a:avLst>
            <a:gd name="adj1" fmla="val 29727"/>
            <a:gd name="adj2" fmla="val 0"/>
          </a:avLst>
        </a:prstGeom>
      </dgm:spPr>
    </dgm:pt>
    <dgm:pt modelId="{DACCD3DC-D8BC-4129-8FA6-671FE968E01E}" type="pres">
      <dgm:prSet presAssocID="{9A6BA7BD-9C0B-4114-AD00-648F5E7542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ACB801B0-D991-41C9-B63D-97DA0CE579E8}" type="pres">
      <dgm:prSet presAssocID="{9A6BA7BD-9C0B-4114-AD00-648F5E7542E0}" presName="spaceRect" presStyleCnt="0"/>
      <dgm:spPr/>
    </dgm:pt>
    <dgm:pt modelId="{4BD4AF35-C48D-4B8F-8F11-C5E2BFDE71DA}" type="pres">
      <dgm:prSet presAssocID="{9A6BA7BD-9C0B-4114-AD00-648F5E7542E0}" presName="textRect" presStyleLbl="revTx" presStyleIdx="0" presStyleCnt="3">
        <dgm:presLayoutVars>
          <dgm:chMax val="1"/>
          <dgm:chPref val="1"/>
        </dgm:presLayoutVars>
      </dgm:prSet>
      <dgm:spPr/>
    </dgm:pt>
    <dgm:pt modelId="{D9B43C09-9715-45F3-8989-5CCC1220A5BE}" type="pres">
      <dgm:prSet presAssocID="{88E40D75-37CE-4149-897F-36CE42040F01}" presName="sibTrans" presStyleCnt="0"/>
      <dgm:spPr/>
    </dgm:pt>
    <dgm:pt modelId="{16E53DFD-5DC7-4EE0-A436-1398A86FB8A6}" type="pres">
      <dgm:prSet presAssocID="{5A77A8BB-C901-4042-9F55-D1AE25C7AED4}" presName="compNode" presStyleCnt="0"/>
      <dgm:spPr/>
    </dgm:pt>
    <dgm:pt modelId="{9E776A46-812C-4E44-A123-5E34C7A5C6BC}" type="pres">
      <dgm:prSet presAssocID="{5A77A8BB-C901-4042-9F55-D1AE25C7AED4}" presName="iconBgRect" presStyleLbl="bgShp" presStyleIdx="1" presStyleCnt="3"/>
      <dgm:spPr>
        <a:prstGeom prst="round2DiagRect">
          <a:avLst>
            <a:gd name="adj1" fmla="val 29727"/>
            <a:gd name="adj2" fmla="val 0"/>
          </a:avLst>
        </a:prstGeom>
      </dgm:spPr>
    </dgm:pt>
    <dgm:pt modelId="{97F518D8-2FFF-4B6C-917F-3D7A0772711D}" type="pres">
      <dgm:prSet presAssocID="{5A77A8BB-C901-4042-9F55-D1AE25C7AE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0A3BF74D-9E13-4C89-B123-1F6BFEFA520E}" type="pres">
      <dgm:prSet presAssocID="{5A77A8BB-C901-4042-9F55-D1AE25C7AED4}" presName="spaceRect" presStyleCnt="0"/>
      <dgm:spPr/>
    </dgm:pt>
    <dgm:pt modelId="{DC88D573-DDC6-430F-80DE-9047B4E1A130}" type="pres">
      <dgm:prSet presAssocID="{5A77A8BB-C901-4042-9F55-D1AE25C7AED4}" presName="textRect" presStyleLbl="revTx" presStyleIdx="1" presStyleCnt="3">
        <dgm:presLayoutVars>
          <dgm:chMax val="1"/>
          <dgm:chPref val="1"/>
        </dgm:presLayoutVars>
      </dgm:prSet>
      <dgm:spPr/>
    </dgm:pt>
    <dgm:pt modelId="{E1039983-07D2-453D-AE1C-105EAFF1D9EB}" type="pres">
      <dgm:prSet presAssocID="{10E1D1C3-F1BC-4AA8-809E-3FAD116E13AC}" presName="sibTrans" presStyleCnt="0"/>
      <dgm:spPr/>
    </dgm:pt>
    <dgm:pt modelId="{6BA62AF2-38EB-4EC7-94EB-5A4D8B00479E}" type="pres">
      <dgm:prSet presAssocID="{E261284F-6810-4095-94B1-00DE5D37C2F6}" presName="compNode" presStyleCnt="0"/>
      <dgm:spPr/>
    </dgm:pt>
    <dgm:pt modelId="{609DBEBB-8AC1-4E6E-8940-C5B7C7E62927}" type="pres">
      <dgm:prSet presAssocID="{E261284F-6810-4095-94B1-00DE5D37C2F6}" presName="iconBgRect" presStyleLbl="bgShp" presStyleIdx="2" presStyleCnt="3"/>
      <dgm:spPr>
        <a:prstGeom prst="round2DiagRect">
          <a:avLst>
            <a:gd name="adj1" fmla="val 29727"/>
            <a:gd name="adj2" fmla="val 0"/>
          </a:avLst>
        </a:prstGeom>
      </dgm:spPr>
    </dgm:pt>
    <dgm:pt modelId="{E75C1201-92DF-4FB7-9F15-5E882A871BAA}" type="pres">
      <dgm:prSet presAssocID="{E261284F-6810-4095-94B1-00DE5D37C2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9A2EB278-7ED7-49BE-89FB-8BC230925776}" type="pres">
      <dgm:prSet presAssocID="{E261284F-6810-4095-94B1-00DE5D37C2F6}" presName="spaceRect" presStyleCnt="0"/>
      <dgm:spPr/>
    </dgm:pt>
    <dgm:pt modelId="{075663CD-DD37-421B-A3C2-E687DB446872}" type="pres">
      <dgm:prSet presAssocID="{E261284F-6810-4095-94B1-00DE5D37C2F6}" presName="textRect" presStyleLbl="revTx" presStyleIdx="2" presStyleCnt="3">
        <dgm:presLayoutVars>
          <dgm:chMax val="1"/>
          <dgm:chPref val="1"/>
        </dgm:presLayoutVars>
      </dgm:prSet>
      <dgm:spPr/>
    </dgm:pt>
  </dgm:ptLst>
  <dgm:cxnLst>
    <dgm:cxn modelId="{98009506-39CD-4BEC-B597-FD0D89F2283A}" type="presOf" srcId="{9A6BA7BD-9C0B-4114-AD00-648F5E7542E0}" destId="{4BD4AF35-C48D-4B8F-8F11-C5E2BFDE71DA}" srcOrd="0" destOrd="0" presId="urn:microsoft.com/office/officeart/2018/5/layout/IconLeafLabelList"/>
    <dgm:cxn modelId="{568E8F51-DD3F-41A5-BF08-86E573CCA365}" type="presOf" srcId="{E261284F-6810-4095-94B1-00DE5D37C2F6}" destId="{075663CD-DD37-421B-A3C2-E687DB446872}" srcOrd="0" destOrd="0" presId="urn:microsoft.com/office/officeart/2018/5/layout/IconLeafLabelList"/>
    <dgm:cxn modelId="{B2992A53-7322-41AE-94E5-EFE8713912D5}" srcId="{CEAA296C-E51F-4CD0-849E-9F3638D964D7}" destId="{E261284F-6810-4095-94B1-00DE5D37C2F6}" srcOrd="2" destOrd="0" parTransId="{E9D9D82E-BEE3-401F-B504-AE01E8EB20C1}" sibTransId="{94553A05-0819-4BAE-8DAC-03EF2C0D1583}"/>
    <dgm:cxn modelId="{61638164-0129-4DAF-9A4E-5D9B76DBB4D8}" srcId="{CEAA296C-E51F-4CD0-849E-9F3638D964D7}" destId="{9A6BA7BD-9C0B-4114-AD00-648F5E7542E0}" srcOrd="0" destOrd="0" parTransId="{AC6858D7-2E3D-4705-A9A4-B1C234432B82}" sibTransId="{88E40D75-37CE-4149-897F-36CE42040F01}"/>
    <dgm:cxn modelId="{78F73290-9414-46F6-92FB-A563F626840B}" type="presOf" srcId="{CEAA296C-E51F-4CD0-849E-9F3638D964D7}" destId="{132DA798-E0E8-45B4-8EA3-EA13C6EC5757}" srcOrd="0" destOrd="0" presId="urn:microsoft.com/office/officeart/2018/5/layout/IconLeafLabelList"/>
    <dgm:cxn modelId="{6DE143C1-69F0-418F-9372-191A4256AC68}" srcId="{CEAA296C-E51F-4CD0-849E-9F3638D964D7}" destId="{5A77A8BB-C901-4042-9F55-D1AE25C7AED4}" srcOrd="1" destOrd="0" parTransId="{CAD0DCD9-C99B-4675-9668-6CF043C1B697}" sibTransId="{10E1D1C3-F1BC-4AA8-809E-3FAD116E13AC}"/>
    <dgm:cxn modelId="{30807BE3-9372-49B0-9CD8-546F8A791F09}" type="presOf" srcId="{5A77A8BB-C901-4042-9F55-D1AE25C7AED4}" destId="{DC88D573-DDC6-430F-80DE-9047B4E1A130}" srcOrd="0" destOrd="0" presId="urn:microsoft.com/office/officeart/2018/5/layout/IconLeafLabelList"/>
    <dgm:cxn modelId="{77BF0D93-0B23-4D7B-AD0F-F50BB3CDD85C}" type="presParOf" srcId="{132DA798-E0E8-45B4-8EA3-EA13C6EC5757}" destId="{9B715B55-1B36-4AAB-98F7-B00607A59027}" srcOrd="0" destOrd="0" presId="urn:microsoft.com/office/officeart/2018/5/layout/IconLeafLabelList"/>
    <dgm:cxn modelId="{BEC5D7E4-6B22-4403-91E8-E4DE0866D8DC}" type="presParOf" srcId="{9B715B55-1B36-4AAB-98F7-B00607A59027}" destId="{176B54E2-C3EE-485C-AB7F-DA848A57FA99}" srcOrd="0" destOrd="0" presId="urn:microsoft.com/office/officeart/2018/5/layout/IconLeafLabelList"/>
    <dgm:cxn modelId="{E82D1255-1174-4B23-9519-93E8BE03A35D}" type="presParOf" srcId="{9B715B55-1B36-4AAB-98F7-B00607A59027}" destId="{DACCD3DC-D8BC-4129-8FA6-671FE968E01E}" srcOrd="1" destOrd="0" presId="urn:microsoft.com/office/officeart/2018/5/layout/IconLeafLabelList"/>
    <dgm:cxn modelId="{104018AA-6704-4620-806A-32E2E05C6D57}" type="presParOf" srcId="{9B715B55-1B36-4AAB-98F7-B00607A59027}" destId="{ACB801B0-D991-41C9-B63D-97DA0CE579E8}" srcOrd="2" destOrd="0" presId="urn:microsoft.com/office/officeart/2018/5/layout/IconLeafLabelList"/>
    <dgm:cxn modelId="{66EB9009-E357-449F-A2BF-72B5660EEFEF}" type="presParOf" srcId="{9B715B55-1B36-4AAB-98F7-B00607A59027}" destId="{4BD4AF35-C48D-4B8F-8F11-C5E2BFDE71DA}" srcOrd="3" destOrd="0" presId="urn:microsoft.com/office/officeart/2018/5/layout/IconLeafLabelList"/>
    <dgm:cxn modelId="{EFE5913A-0F7E-47D7-A30F-4BAFA75584FD}" type="presParOf" srcId="{132DA798-E0E8-45B4-8EA3-EA13C6EC5757}" destId="{D9B43C09-9715-45F3-8989-5CCC1220A5BE}" srcOrd="1" destOrd="0" presId="urn:microsoft.com/office/officeart/2018/5/layout/IconLeafLabelList"/>
    <dgm:cxn modelId="{4DA880AF-5C83-4505-8D30-FFF5C1F66644}" type="presParOf" srcId="{132DA798-E0E8-45B4-8EA3-EA13C6EC5757}" destId="{16E53DFD-5DC7-4EE0-A436-1398A86FB8A6}" srcOrd="2" destOrd="0" presId="urn:microsoft.com/office/officeart/2018/5/layout/IconLeafLabelList"/>
    <dgm:cxn modelId="{DC790D96-693A-46BA-B11D-F90E02C89606}" type="presParOf" srcId="{16E53DFD-5DC7-4EE0-A436-1398A86FB8A6}" destId="{9E776A46-812C-4E44-A123-5E34C7A5C6BC}" srcOrd="0" destOrd="0" presId="urn:microsoft.com/office/officeart/2018/5/layout/IconLeafLabelList"/>
    <dgm:cxn modelId="{2019D11A-46E7-4700-A572-891E8856F2E0}" type="presParOf" srcId="{16E53DFD-5DC7-4EE0-A436-1398A86FB8A6}" destId="{97F518D8-2FFF-4B6C-917F-3D7A0772711D}" srcOrd="1" destOrd="0" presId="urn:microsoft.com/office/officeart/2018/5/layout/IconLeafLabelList"/>
    <dgm:cxn modelId="{DE9B64CD-A1EE-462C-922D-56CC47B3C8A5}" type="presParOf" srcId="{16E53DFD-5DC7-4EE0-A436-1398A86FB8A6}" destId="{0A3BF74D-9E13-4C89-B123-1F6BFEFA520E}" srcOrd="2" destOrd="0" presId="urn:microsoft.com/office/officeart/2018/5/layout/IconLeafLabelList"/>
    <dgm:cxn modelId="{D586B521-A59C-4B2A-A735-1555216CDC4D}" type="presParOf" srcId="{16E53DFD-5DC7-4EE0-A436-1398A86FB8A6}" destId="{DC88D573-DDC6-430F-80DE-9047B4E1A130}" srcOrd="3" destOrd="0" presId="urn:microsoft.com/office/officeart/2018/5/layout/IconLeafLabelList"/>
    <dgm:cxn modelId="{A4A4E82A-AB18-476A-808B-66711B68EB1A}" type="presParOf" srcId="{132DA798-E0E8-45B4-8EA3-EA13C6EC5757}" destId="{E1039983-07D2-453D-AE1C-105EAFF1D9EB}" srcOrd="3" destOrd="0" presId="urn:microsoft.com/office/officeart/2018/5/layout/IconLeafLabelList"/>
    <dgm:cxn modelId="{CA0397E0-EA9D-4F61-810B-E5438E379F9B}" type="presParOf" srcId="{132DA798-E0E8-45B4-8EA3-EA13C6EC5757}" destId="{6BA62AF2-38EB-4EC7-94EB-5A4D8B00479E}" srcOrd="4" destOrd="0" presId="urn:microsoft.com/office/officeart/2018/5/layout/IconLeafLabelList"/>
    <dgm:cxn modelId="{577F680E-61CD-43F2-B930-B938FB584E17}" type="presParOf" srcId="{6BA62AF2-38EB-4EC7-94EB-5A4D8B00479E}" destId="{609DBEBB-8AC1-4E6E-8940-C5B7C7E62927}" srcOrd="0" destOrd="0" presId="urn:microsoft.com/office/officeart/2018/5/layout/IconLeafLabelList"/>
    <dgm:cxn modelId="{DB24F14A-9EBF-4D2D-A913-CFF2DC0A6BC4}" type="presParOf" srcId="{6BA62AF2-38EB-4EC7-94EB-5A4D8B00479E}" destId="{E75C1201-92DF-4FB7-9F15-5E882A871BAA}" srcOrd="1" destOrd="0" presId="urn:microsoft.com/office/officeart/2018/5/layout/IconLeafLabelList"/>
    <dgm:cxn modelId="{C187B0FD-24F0-4A08-B6A7-EE047D214C52}" type="presParOf" srcId="{6BA62AF2-38EB-4EC7-94EB-5A4D8B00479E}" destId="{9A2EB278-7ED7-49BE-89FB-8BC230925776}" srcOrd="2" destOrd="0" presId="urn:microsoft.com/office/officeart/2018/5/layout/IconLeafLabelList"/>
    <dgm:cxn modelId="{E0BFB674-FB39-4737-BFA2-858920AAAE59}" type="presParOf" srcId="{6BA62AF2-38EB-4EC7-94EB-5A4D8B00479E}" destId="{075663CD-DD37-421B-A3C2-E687DB44687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A20585-2DA1-43B4-A295-897D692F397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9B96F6-72B4-4C09-A16F-4F3DA024F53B}">
      <dgm:prSet/>
      <dgm:spPr/>
      <dgm:t>
        <a:bodyPr/>
        <a:lstStyle/>
        <a:p>
          <a:r>
            <a:rPr lang="en-US"/>
            <a:t>We can conclude that:</a:t>
          </a:r>
        </a:p>
      </dgm:t>
    </dgm:pt>
    <dgm:pt modelId="{89A55635-B0DF-46EF-BF77-7581F14AD357}" type="parTrans" cxnId="{2C353485-9899-4A50-89C4-EB08AF739F18}">
      <dgm:prSet/>
      <dgm:spPr/>
      <dgm:t>
        <a:bodyPr/>
        <a:lstStyle/>
        <a:p>
          <a:endParaRPr lang="en-US"/>
        </a:p>
      </dgm:t>
    </dgm:pt>
    <dgm:pt modelId="{60294AA7-4B48-4089-B5DC-309331BBED4D}" type="sibTrans" cxnId="{2C353485-9899-4A50-89C4-EB08AF739F18}">
      <dgm:prSet/>
      <dgm:spPr/>
      <dgm:t>
        <a:bodyPr/>
        <a:lstStyle/>
        <a:p>
          <a:endParaRPr lang="en-US"/>
        </a:p>
      </dgm:t>
    </dgm:pt>
    <dgm:pt modelId="{3C5BA459-2FF5-410D-B472-150D449A19EE}">
      <dgm:prSet/>
      <dgm:spPr/>
      <dgm:t>
        <a:bodyPr/>
        <a:lstStyle/>
        <a:p>
          <a:r>
            <a:rPr lang="en-US"/>
            <a:t>The larger the flight amount at a launch site, the greater the success rate at a launch site.</a:t>
          </a:r>
        </a:p>
      </dgm:t>
    </dgm:pt>
    <dgm:pt modelId="{392702AC-7F7A-4B98-B9D2-79159177B06A}" type="parTrans" cxnId="{C604C088-A6C5-40CD-8FBE-EBAD0316966A}">
      <dgm:prSet/>
      <dgm:spPr/>
      <dgm:t>
        <a:bodyPr/>
        <a:lstStyle/>
        <a:p>
          <a:endParaRPr lang="en-US"/>
        </a:p>
      </dgm:t>
    </dgm:pt>
    <dgm:pt modelId="{ED5BF5C7-C9D3-4AA3-BD5E-8F8156E59FFD}" type="sibTrans" cxnId="{C604C088-A6C5-40CD-8FBE-EBAD0316966A}">
      <dgm:prSet/>
      <dgm:spPr/>
      <dgm:t>
        <a:bodyPr/>
        <a:lstStyle/>
        <a:p>
          <a:endParaRPr lang="en-US"/>
        </a:p>
      </dgm:t>
    </dgm:pt>
    <dgm:pt modelId="{5567105E-9580-4A26-ABE2-52DD0F08687A}">
      <dgm:prSet/>
      <dgm:spPr/>
      <dgm:t>
        <a:bodyPr/>
        <a:lstStyle/>
        <a:p>
          <a:r>
            <a:rPr lang="en-US"/>
            <a:t>Launch success rate started to increase in 2013 till 2020.</a:t>
          </a:r>
        </a:p>
      </dgm:t>
    </dgm:pt>
    <dgm:pt modelId="{7EC26CD3-9DE2-4D2F-95E1-826CD9EEF7E4}" type="parTrans" cxnId="{45464EF9-A77B-4638-AFC5-B2379EAAC8C1}">
      <dgm:prSet/>
      <dgm:spPr/>
      <dgm:t>
        <a:bodyPr/>
        <a:lstStyle/>
        <a:p>
          <a:endParaRPr lang="en-US"/>
        </a:p>
      </dgm:t>
    </dgm:pt>
    <dgm:pt modelId="{C6298F44-4195-4DB1-99EF-EFCA8F71F8F4}" type="sibTrans" cxnId="{45464EF9-A77B-4638-AFC5-B2379EAAC8C1}">
      <dgm:prSet/>
      <dgm:spPr/>
      <dgm:t>
        <a:bodyPr/>
        <a:lstStyle/>
        <a:p>
          <a:endParaRPr lang="en-US"/>
        </a:p>
      </dgm:t>
    </dgm:pt>
    <dgm:pt modelId="{B66E79ED-B4B6-4371-9841-F1F79C9F1E27}">
      <dgm:prSet/>
      <dgm:spPr/>
      <dgm:t>
        <a:bodyPr/>
        <a:lstStyle/>
        <a:p>
          <a:r>
            <a:rPr lang="en-US"/>
            <a:t>Orbits ES-L1, GEO, HEO, SSO, VLEO had the most success rate.</a:t>
          </a:r>
        </a:p>
      </dgm:t>
    </dgm:pt>
    <dgm:pt modelId="{E964AB66-9568-4C9B-B3EA-9C04D9D8C626}" type="parTrans" cxnId="{7BCFB3A5-C5E6-4E87-A99F-90C4FB136C79}">
      <dgm:prSet/>
      <dgm:spPr/>
      <dgm:t>
        <a:bodyPr/>
        <a:lstStyle/>
        <a:p>
          <a:endParaRPr lang="en-US"/>
        </a:p>
      </dgm:t>
    </dgm:pt>
    <dgm:pt modelId="{BA114F92-7A06-4910-B5A1-BDFA62FA9BD1}" type="sibTrans" cxnId="{7BCFB3A5-C5E6-4E87-A99F-90C4FB136C79}">
      <dgm:prSet/>
      <dgm:spPr/>
      <dgm:t>
        <a:bodyPr/>
        <a:lstStyle/>
        <a:p>
          <a:endParaRPr lang="en-US"/>
        </a:p>
      </dgm:t>
    </dgm:pt>
    <dgm:pt modelId="{EBD8B4D9-C59F-4DD4-AD32-29B26A16A01E}">
      <dgm:prSet/>
      <dgm:spPr/>
      <dgm:t>
        <a:bodyPr/>
        <a:lstStyle/>
        <a:p>
          <a:r>
            <a:rPr lang="en-US"/>
            <a:t>KSC LC-39A had the most successful launches of any sites.</a:t>
          </a:r>
        </a:p>
      </dgm:t>
    </dgm:pt>
    <dgm:pt modelId="{6276757D-FBF9-4098-B888-7B557F4B6200}" type="parTrans" cxnId="{2444699E-0646-49F9-80A6-7FFC75E44CF8}">
      <dgm:prSet/>
      <dgm:spPr/>
      <dgm:t>
        <a:bodyPr/>
        <a:lstStyle/>
        <a:p>
          <a:endParaRPr lang="en-US"/>
        </a:p>
      </dgm:t>
    </dgm:pt>
    <dgm:pt modelId="{BFB1C65E-4B57-404B-9BC0-3EBC24049863}" type="sibTrans" cxnId="{2444699E-0646-49F9-80A6-7FFC75E44CF8}">
      <dgm:prSet/>
      <dgm:spPr/>
      <dgm:t>
        <a:bodyPr/>
        <a:lstStyle/>
        <a:p>
          <a:endParaRPr lang="en-US"/>
        </a:p>
      </dgm:t>
    </dgm:pt>
    <dgm:pt modelId="{883E10A7-A601-4AFC-819A-3CA51651D81F}">
      <dgm:prSet/>
      <dgm:spPr/>
      <dgm:t>
        <a:bodyPr/>
        <a:lstStyle/>
        <a:p>
          <a:r>
            <a:rPr lang="en-US"/>
            <a:t>The Decision tree classifier is the best machine learning algorithm for this task.</a:t>
          </a:r>
        </a:p>
      </dgm:t>
    </dgm:pt>
    <dgm:pt modelId="{8AC2647C-B433-4693-9690-A44310250673}" type="parTrans" cxnId="{D7C86069-65A4-43BC-A9CA-188181CCD348}">
      <dgm:prSet/>
      <dgm:spPr/>
      <dgm:t>
        <a:bodyPr/>
        <a:lstStyle/>
        <a:p>
          <a:endParaRPr lang="en-US"/>
        </a:p>
      </dgm:t>
    </dgm:pt>
    <dgm:pt modelId="{64873F6E-A7C9-4C28-9B28-4EF60FD37B67}" type="sibTrans" cxnId="{D7C86069-65A4-43BC-A9CA-188181CCD348}">
      <dgm:prSet/>
      <dgm:spPr/>
      <dgm:t>
        <a:bodyPr/>
        <a:lstStyle/>
        <a:p>
          <a:endParaRPr lang="en-US"/>
        </a:p>
      </dgm:t>
    </dgm:pt>
    <dgm:pt modelId="{7D8FBF40-FD0B-471A-ABBD-BCF133714498}" type="pres">
      <dgm:prSet presAssocID="{9AA20585-2DA1-43B4-A295-897D692F3976}" presName="root" presStyleCnt="0">
        <dgm:presLayoutVars>
          <dgm:dir/>
          <dgm:resizeHandles val="exact"/>
        </dgm:presLayoutVars>
      </dgm:prSet>
      <dgm:spPr/>
    </dgm:pt>
    <dgm:pt modelId="{83631645-137F-40A2-9FBF-E95A1D75A09C}" type="pres">
      <dgm:prSet presAssocID="{D09B96F6-72B4-4C09-A16F-4F3DA024F53B}" presName="compNode" presStyleCnt="0"/>
      <dgm:spPr/>
    </dgm:pt>
    <dgm:pt modelId="{5F8AE777-5A8C-4556-8F9B-D2236104304F}" type="pres">
      <dgm:prSet presAssocID="{D09B96F6-72B4-4C09-A16F-4F3DA024F53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Quotation Mark"/>
        </a:ext>
      </dgm:extLst>
    </dgm:pt>
    <dgm:pt modelId="{621B73CC-45CA-4D7C-8C9B-FF587D60B3FA}" type="pres">
      <dgm:prSet presAssocID="{D09B96F6-72B4-4C09-A16F-4F3DA024F53B}" presName="spaceRect" presStyleCnt="0"/>
      <dgm:spPr/>
    </dgm:pt>
    <dgm:pt modelId="{760F8BA3-7D84-407F-ABE8-122F2A77B493}" type="pres">
      <dgm:prSet presAssocID="{D09B96F6-72B4-4C09-A16F-4F3DA024F53B}" presName="textRect" presStyleLbl="revTx" presStyleIdx="0" presStyleCnt="6">
        <dgm:presLayoutVars>
          <dgm:chMax val="1"/>
          <dgm:chPref val="1"/>
        </dgm:presLayoutVars>
      </dgm:prSet>
      <dgm:spPr/>
    </dgm:pt>
    <dgm:pt modelId="{4FDAB87A-08BC-4046-9B72-0F7B79CB6C0D}" type="pres">
      <dgm:prSet presAssocID="{60294AA7-4B48-4089-B5DC-309331BBED4D}" presName="sibTrans" presStyleCnt="0"/>
      <dgm:spPr/>
    </dgm:pt>
    <dgm:pt modelId="{C5E464DA-A0A1-4510-829D-3E264D9D6EA6}" type="pres">
      <dgm:prSet presAssocID="{3C5BA459-2FF5-410D-B472-150D449A19EE}" presName="compNode" presStyleCnt="0"/>
      <dgm:spPr/>
    </dgm:pt>
    <dgm:pt modelId="{DBB0CCD9-1531-499E-AA3F-850DEBE89FCC}" type="pres">
      <dgm:prSet presAssocID="{3C5BA459-2FF5-410D-B472-150D449A19E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icopter"/>
        </a:ext>
      </dgm:extLst>
    </dgm:pt>
    <dgm:pt modelId="{439BAC3D-F105-45C9-BF6A-B0D34307BFB4}" type="pres">
      <dgm:prSet presAssocID="{3C5BA459-2FF5-410D-B472-150D449A19EE}" presName="spaceRect" presStyleCnt="0"/>
      <dgm:spPr/>
    </dgm:pt>
    <dgm:pt modelId="{7E943F04-E1E9-425C-8DFB-C1450BDB2A26}" type="pres">
      <dgm:prSet presAssocID="{3C5BA459-2FF5-410D-B472-150D449A19EE}" presName="textRect" presStyleLbl="revTx" presStyleIdx="1" presStyleCnt="6">
        <dgm:presLayoutVars>
          <dgm:chMax val="1"/>
          <dgm:chPref val="1"/>
        </dgm:presLayoutVars>
      </dgm:prSet>
      <dgm:spPr/>
    </dgm:pt>
    <dgm:pt modelId="{DB5F40D2-FC1F-42CE-97BD-FE423978D217}" type="pres">
      <dgm:prSet presAssocID="{ED5BF5C7-C9D3-4AA3-BD5E-8F8156E59FFD}" presName="sibTrans" presStyleCnt="0"/>
      <dgm:spPr/>
    </dgm:pt>
    <dgm:pt modelId="{869A8318-7E0F-42E4-A47D-FF00997EAAC3}" type="pres">
      <dgm:prSet presAssocID="{5567105E-9580-4A26-ABE2-52DD0F08687A}" presName="compNode" presStyleCnt="0"/>
      <dgm:spPr/>
    </dgm:pt>
    <dgm:pt modelId="{FD0A3C99-4AF7-4580-A95B-BA3D33AE4FE7}" type="pres">
      <dgm:prSet presAssocID="{5567105E-9580-4A26-ABE2-52DD0F08687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557AAD93-56D8-43F9-9015-F47A1264CAC0}" type="pres">
      <dgm:prSet presAssocID="{5567105E-9580-4A26-ABE2-52DD0F08687A}" presName="spaceRect" presStyleCnt="0"/>
      <dgm:spPr/>
    </dgm:pt>
    <dgm:pt modelId="{B413AD5A-FA88-46EB-BD32-669D7C35EF00}" type="pres">
      <dgm:prSet presAssocID="{5567105E-9580-4A26-ABE2-52DD0F08687A}" presName="textRect" presStyleLbl="revTx" presStyleIdx="2" presStyleCnt="6">
        <dgm:presLayoutVars>
          <dgm:chMax val="1"/>
          <dgm:chPref val="1"/>
        </dgm:presLayoutVars>
      </dgm:prSet>
      <dgm:spPr/>
    </dgm:pt>
    <dgm:pt modelId="{263AAB87-6B96-49CF-94B9-5933D373EAA2}" type="pres">
      <dgm:prSet presAssocID="{C6298F44-4195-4DB1-99EF-EFCA8F71F8F4}" presName="sibTrans" presStyleCnt="0"/>
      <dgm:spPr/>
    </dgm:pt>
    <dgm:pt modelId="{5A99F701-F53E-45CA-BAB9-9D027BD8A873}" type="pres">
      <dgm:prSet presAssocID="{B66E79ED-B4B6-4371-9841-F1F79C9F1E27}" presName="compNode" presStyleCnt="0"/>
      <dgm:spPr/>
    </dgm:pt>
    <dgm:pt modelId="{BB1E1A42-10A6-4DD2-A89A-1AD0974514DC}" type="pres">
      <dgm:prSet presAssocID="{B66E79ED-B4B6-4371-9841-F1F79C9F1E2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th Globe Americas"/>
        </a:ext>
      </dgm:extLst>
    </dgm:pt>
    <dgm:pt modelId="{B5B43FBF-A5FB-422A-A48E-6F0BC22511DB}" type="pres">
      <dgm:prSet presAssocID="{B66E79ED-B4B6-4371-9841-F1F79C9F1E27}" presName="spaceRect" presStyleCnt="0"/>
      <dgm:spPr/>
    </dgm:pt>
    <dgm:pt modelId="{73D3EF43-4D44-4566-86ED-D0FC9BE2BE05}" type="pres">
      <dgm:prSet presAssocID="{B66E79ED-B4B6-4371-9841-F1F79C9F1E27}" presName="textRect" presStyleLbl="revTx" presStyleIdx="3" presStyleCnt="6">
        <dgm:presLayoutVars>
          <dgm:chMax val="1"/>
          <dgm:chPref val="1"/>
        </dgm:presLayoutVars>
      </dgm:prSet>
      <dgm:spPr/>
    </dgm:pt>
    <dgm:pt modelId="{557033F1-CD60-47F3-90CC-538D20F4493D}" type="pres">
      <dgm:prSet presAssocID="{BA114F92-7A06-4910-B5A1-BDFA62FA9BD1}" presName="sibTrans" presStyleCnt="0"/>
      <dgm:spPr/>
    </dgm:pt>
    <dgm:pt modelId="{7C6A4FB7-987D-43C7-918A-631BA12DBFC7}" type="pres">
      <dgm:prSet presAssocID="{EBD8B4D9-C59F-4DD4-AD32-29B26A16A01E}" presName="compNode" presStyleCnt="0"/>
      <dgm:spPr/>
    </dgm:pt>
    <dgm:pt modelId="{E27D9997-6D54-4AD7-A672-5EAFE3CD8B12}" type="pres">
      <dgm:prSet presAssocID="{EBD8B4D9-C59F-4DD4-AD32-29B26A16A01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aduation Cap"/>
        </a:ext>
      </dgm:extLst>
    </dgm:pt>
    <dgm:pt modelId="{EA852FC2-5353-467D-B287-880922ED5288}" type="pres">
      <dgm:prSet presAssocID="{EBD8B4D9-C59F-4DD4-AD32-29B26A16A01E}" presName="spaceRect" presStyleCnt="0"/>
      <dgm:spPr/>
    </dgm:pt>
    <dgm:pt modelId="{1F073306-FD77-47CA-B0A2-DCFD1367AF4A}" type="pres">
      <dgm:prSet presAssocID="{EBD8B4D9-C59F-4DD4-AD32-29B26A16A01E}" presName="textRect" presStyleLbl="revTx" presStyleIdx="4" presStyleCnt="6">
        <dgm:presLayoutVars>
          <dgm:chMax val="1"/>
          <dgm:chPref val="1"/>
        </dgm:presLayoutVars>
      </dgm:prSet>
      <dgm:spPr/>
    </dgm:pt>
    <dgm:pt modelId="{AEFFC631-50F4-4D99-902F-DA2B3C8DAAF1}" type="pres">
      <dgm:prSet presAssocID="{BFB1C65E-4B57-404B-9BC0-3EBC24049863}" presName="sibTrans" presStyleCnt="0"/>
      <dgm:spPr/>
    </dgm:pt>
    <dgm:pt modelId="{501165CE-BAD7-46A6-9F49-757317F85275}" type="pres">
      <dgm:prSet presAssocID="{883E10A7-A601-4AFC-819A-3CA51651D81F}" presName="compNode" presStyleCnt="0"/>
      <dgm:spPr/>
    </dgm:pt>
    <dgm:pt modelId="{F8965CFA-7891-4577-AE9B-5CCF358418EF}" type="pres">
      <dgm:prSet presAssocID="{883E10A7-A601-4AFC-819A-3CA51651D81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DA026BF5-A02E-4590-A5AC-EDC7C5FF8824}" type="pres">
      <dgm:prSet presAssocID="{883E10A7-A601-4AFC-819A-3CA51651D81F}" presName="spaceRect" presStyleCnt="0"/>
      <dgm:spPr/>
    </dgm:pt>
    <dgm:pt modelId="{2EC383F2-EC19-4C21-BA67-769AA24CCA7F}" type="pres">
      <dgm:prSet presAssocID="{883E10A7-A601-4AFC-819A-3CA51651D81F}" presName="textRect" presStyleLbl="revTx" presStyleIdx="5" presStyleCnt="6">
        <dgm:presLayoutVars>
          <dgm:chMax val="1"/>
          <dgm:chPref val="1"/>
        </dgm:presLayoutVars>
      </dgm:prSet>
      <dgm:spPr/>
    </dgm:pt>
  </dgm:ptLst>
  <dgm:cxnLst>
    <dgm:cxn modelId="{3AFE3851-4616-449F-8ECE-670FD6592E89}" type="presOf" srcId="{9AA20585-2DA1-43B4-A295-897D692F3976}" destId="{7D8FBF40-FD0B-471A-ABBD-BCF133714498}" srcOrd="0" destOrd="0" presId="urn:microsoft.com/office/officeart/2018/2/layout/IconLabelList"/>
    <dgm:cxn modelId="{26AE0557-72C6-4F9E-8DB4-0C916D0A1EED}" type="presOf" srcId="{3C5BA459-2FF5-410D-B472-150D449A19EE}" destId="{7E943F04-E1E9-425C-8DFB-C1450BDB2A26}" srcOrd="0" destOrd="0" presId="urn:microsoft.com/office/officeart/2018/2/layout/IconLabelList"/>
    <dgm:cxn modelId="{D7C86069-65A4-43BC-A9CA-188181CCD348}" srcId="{9AA20585-2DA1-43B4-A295-897D692F3976}" destId="{883E10A7-A601-4AFC-819A-3CA51651D81F}" srcOrd="5" destOrd="0" parTransId="{8AC2647C-B433-4693-9690-A44310250673}" sibTransId="{64873F6E-A7C9-4C28-9B28-4EF60FD37B67}"/>
    <dgm:cxn modelId="{2C353485-9899-4A50-89C4-EB08AF739F18}" srcId="{9AA20585-2DA1-43B4-A295-897D692F3976}" destId="{D09B96F6-72B4-4C09-A16F-4F3DA024F53B}" srcOrd="0" destOrd="0" parTransId="{89A55635-B0DF-46EF-BF77-7581F14AD357}" sibTransId="{60294AA7-4B48-4089-B5DC-309331BBED4D}"/>
    <dgm:cxn modelId="{C604C088-A6C5-40CD-8FBE-EBAD0316966A}" srcId="{9AA20585-2DA1-43B4-A295-897D692F3976}" destId="{3C5BA459-2FF5-410D-B472-150D449A19EE}" srcOrd="1" destOrd="0" parTransId="{392702AC-7F7A-4B98-B9D2-79159177B06A}" sibTransId="{ED5BF5C7-C9D3-4AA3-BD5E-8F8156E59FFD}"/>
    <dgm:cxn modelId="{92EE2F8B-E992-45BA-8676-5A8500DB611B}" type="presOf" srcId="{EBD8B4D9-C59F-4DD4-AD32-29B26A16A01E}" destId="{1F073306-FD77-47CA-B0A2-DCFD1367AF4A}" srcOrd="0" destOrd="0" presId="urn:microsoft.com/office/officeart/2018/2/layout/IconLabelList"/>
    <dgm:cxn modelId="{2444699E-0646-49F9-80A6-7FFC75E44CF8}" srcId="{9AA20585-2DA1-43B4-A295-897D692F3976}" destId="{EBD8B4D9-C59F-4DD4-AD32-29B26A16A01E}" srcOrd="4" destOrd="0" parTransId="{6276757D-FBF9-4098-B888-7B557F4B6200}" sibTransId="{BFB1C65E-4B57-404B-9BC0-3EBC24049863}"/>
    <dgm:cxn modelId="{7BCFB3A5-C5E6-4E87-A99F-90C4FB136C79}" srcId="{9AA20585-2DA1-43B4-A295-897D692F3976}" destId="{B66E79ED-B4B6-4371-9841-F1F79C9F1E27}" srcOrd="3" destOrd="0" parTransId="{E964AB66-9568-4C9B-B3EA-9C04D9D8C626}" sibTransId="{BA114F92-7A06-4910-B5A1-BDFA62FA9BD1}"/>
    <dgm:cxn modelId="{44F72DB5-A5DF-48C7-96B2-18501C49E671}" type="presOf" srcId="{883E10A7-A601-4AFC-819A-3CA51651D81F}" destId="{2EC383F2-EC19-4C21-BA67-769AA24CCA7F}" srcOrd="0" destOrd="0" presId="urn:microsoft.com/office/officeart/2018/2/layout/IconLabelList"/>
    <dgm:cxn modelId="{B2191FBD-9178-4D12-82A9-3BF5D1175A94}" type="presOf" srcId="{5567105E-9580-4A26-ABE2-52DD0F08687A}" destId="{B413AD5A-FA88-46EB-BD32-669D7C35EF00}" srcOrd="0" destOrd="0" presId="urn:microsoft.com/office/officeart/2018/2/layout/IconLabelList"/>
    <dgm:cxn modelId="{9D2F68D7-907E-460D-BC13-06E568CF330B}" type="presOf" srcId="{B66E79ED-B4B6-4371-9841-F1F79C9F1E27}" destId="{73D3EF43-4D44-4566-86ED-D0FC9BE2BE05}" srcOrd="0" destOrd="0" presId="urn:microsoft.com/office/officeart/2018/2/layout/IconLabelList"/>
    <dgm:cxn modelId="{5AE802F9-9E73-471C-9CC7-430C3F79063E}" type="presOf" srcId="{D09B96F6-72B4-4C09-A16F-4F3DA024F53B}" destId="{760F8BA3-7D84-407F-ABE8-122F2A77B493}" srcOrd="0" destOrd="0" presId="urn:microsoft.com/office/officeart/2018/2/layout/IconLabelList"/>
    <dgm:cxn modelId="{45464EF9-A77B-4638-AFC5-B2379EAAC8C1}" srcId="{9AA20585-2DA1-43B4-A295-897D692F3976}" destId="{5567105E-9580-4A26-ABE2-52DD0F08687A}" srcOrd="2" destOrd="0" parTransId="{7EC26CD3-9DE2-4D2F-95E1-826CD9EEF7E4}" sibTransId="{C6298F44-4195-4DB1-99EF-EFCA8F71F8F4}"/>
    <dgm:cxn modelId="{195FFEE0-F4B6-4A76-A7B7-80E2940069AC}" type="presParOf" srcId="{7D8FBF40-FD0B-471A-ABBD-BCF133714498}" destId="{83631645-137F-40A2-9FBF-E95A1D75A09C}" srcOrd="0" destOrd="0" presId="urn:microsoft.com/office/officeart/2018/2/layout/IconLabelList"/>
    <dgm:cxn modelId="{2FF01C04-DE53-4976-AD69-6D5E19087D6E}" type="presParOf" srcId="{83631645-137F-40A2-9FBF-E95A1D75A09C}" destId="{5F8AE777-5A8C-4556-8F9B-D2236104304F}" srcOrd="0" destOrd="0" presId="urn:microsoft.com/office/officeart/2018/2/layout/IconLabelList"/>
    <dgm:cxn modelId="{EC448F9B-22CA-4817-94D8-1D6985EECA66}" type="presParOf" srcId="{83631645-137F-40A2-9FBF-E95A1D75A09C}" destId="{621B73CC-45CA-4D7C-8C9B-FF587D60B3FA}" srcOrd="1" destOrd="0" presId="urn:microsoft.com/office/officeart/2018/2/layout/IconLabelList"/>
    <dgm:cxn modelId="{F250A721-D2D5-4E4A-95E1-30F6024FF9CE}" type="presParOf" srcId="{83631645-137F-40A2-9FBF-E95A1D75A09C}" destId="{760F8BA3-7D84-407F-ABE8-122F2A77B493}" srcOrd="2" destOrd="0" presId="urn:microsoft.com/office/officeart/2018/2/layout/IconLabelList"/>
    <dgm:cxn modelId="{4459F73D-CF4B-4092-9CE0-D7A2542ADC08}" type="presParOf" srcId="{7D8FBF40-FD0B-471A-ABBD-BCF133714498}" destId="{4FDAB87A-08BC-4046-9B72-0F7B79CB6C0D}" srcOrd="1" destOrd="0" presId="urn:microsoft.com/office/officeart/2018/2/layout/IconLabelList"/>
    <dgm:cxn modelId="{4D56069C-D154-4F91-84F5-24F1B369EDDC}" type="presParOf" srcId="{7D8FBF40-FD0B-471A-ABBD-BCF133714498}" destId="{C5E464DA-A0A1-4510-829D-3E264D9D6EA6}" srcOrd="2" destOrd="0" presId="urn:microsoft.com/office/officeart/2018/2/layout/IconLabelList"/>
    <dgm:cxn modelId="{CEABA568-D466-4CC3-8E8C-FBCA6C76AE50}" type="presParOf" srcId="{C5E464DA-A0A1-4510-829D-3E264D9D6EA6}" destId="{DBB0CCD9-1531-499E-AA3F-850DEBE89FCC}" srcOrd="0" destOrd="0" presId="urn:microsoft.com/office/officeart/2018/2/layout/IconLabelList"/>
    <dgm:cxn modelId="{6D6F5906-5F94-414D-B304-7661D6BEFF11}" type="presParOf" srcId="{C5E464DA-A0A1-4510-829D-3E264D9D6EA6}" destId="{439BAC3D-F105-45C9-BF6A-B0D34307BFB4}" srcOrd="1" destOrd="0" presId="urn:microsoft.com/office/officeart/2018/2/layout/IconLabelList"/>
    <dgm:cxn modelId="{A6737294-553B-45D7-B25C-7A85E4CEAA74}" type="presParOf" srcId="{C5E464DA-A0A1-4510-829D-3E264D9D6EA6}" destId="{7E943F04-E1E9-425C-8DFB-C1450BDB2A26}" srcOrd="2" destOrd="0" presId="urn:microsoft.com/office/officeart/2018/2/layout/IconLabelList"/>
    <dgm:cxn modelId="{42D1CD5B-8A63-4C4D-8561-4B5A9B3A6279}" type="presParOf" srcId="{7D8FBF40-FD0B-471A-ABBD-BCF133714498}" destId="{DB5F40D2-FC1F-42CE-97BD-FE423978D217}" srcOrd="3" destOrd="0" presId="urn:microsoft.com/office/officeart/2018/2/layout/IconLabelList"/>
    <dgm:cxn modelId="{D59DD309-26F3-4A45-A1EF-5215826321D0}" type="presParOf" srcId="{7D8FBF40-FD0B-471A-ABBD-BCF133714498}" destId="{869A8318-7E0F-42E4-A47D-FF00997EAAC3}" srcOrd="4" destOrd="0" presId="urn:microsoft.com/office/officeart/2018/2/layout/IconLabelList"/>
    <dgm:cxn modelId="{F0ACEF6A-0306-4D19-8105-AFE46AF991E9}" type="presParOf" srcId="{869A8318-7E0F-42E4-A47D-FF00997EAAC3}" destId="{FD0A3C99-4AF7-4580-A95B-BA3D33AE4FE7}" srcOrd="0" destOrd="0" presId="urn:microsoft.com/office/officeart/2018/2/layout/IconLabelList"/>
    <dgm:cxn modelId="{152CD0BA-1729-40E9-9952-B7FC01FF3ACC}" type="presParOf" srcId="{869A8318-7E0F-42E4-A47D-FF00997EAAC3}" destId="{557AAD93-56D8-43F9-9015-F47A1264CAC0}" srcOrd="1" destOrd="0" presId="urn:microsoft.com/office/officeart/2018/2/layout/IconLabelList"/>
    <dgm:cxn modelId="{D014B67F-0E19-41A1-BD5B-E7E8599B708E}" type="presParOf" srcId="{869A8318-7E0F-42E4-A47D-FF00997EAAC3}" destId="{B413AD5A-FA88-46EB-BD32-669D7C35EF00}" srcOrd="2" destOrd="0" presId="urn:microsoft.com/office/officeart/2018/2/layout/IconLabelList"/>
    <dgm:cxn modelId="{94273CB2-4F17-4465-ABD4-2BD6ED9CA8EF}" type="presParOf" srcId="{7D8FBF40-FD0B-471A-ABBD-BCF133714498}" destId="{263AAB87-6B96-49CF-94B9-5933D373EAA2}" srcOrd="5" destOrd="0" presId="urn:microsoft.com/office/officeart/2018/2/layout/IconLabelList"/>
    <dgm:cxn modelId="{661535FB-F00A-44A3-8E13-DF79B8E4D511}" type="presParOf" srcId="{7D8FBF40-FD0B-471A-ABBD-BCF133714498}" destId="{5A99F701-F53E-45CA-BAB9-9D027BD8A873}" srcOrd="6" destOrd="0" presId="urn:microsoft.com/office/officeart/2018/2/layout/IconLabelList"/>
    <dgm:cxn modelId="{4B0F058E-7D5C-4384-9DBF-B7EE0E7B6447}" type="presParOf" srcId="{5A99F701-F53E-45CA-BAB9-9D027BD8A873}" destId="{BB1E1A42-10A6-4DD2-A89A-1AD0974514DC}" srcOrd="0" destOrd="0" presId="urn:microsoft.com/office/officeart/2018/2/layout/IconLabelList"/>
    <dgm:cxn modelId="{78CB6560-C11E-4006-943E-073DE7B9E790}" type="presParOf" srcId="{5A99F701-F53E-45CA-BAB9-9D027BD8A873}" destId="{B5B43FBF-A5FB-422A-A48E-6F0BC22511DB}" srcOrd="1" destOrd="0" presId="urn:microsoft.com/office/officeart/2018/2/layout/IconLabelList"/>
    <dgm:cxn modelId="{692BF2A6-217A-4B99-95C3-0C447569DEA5}" type="presParOf" srcId="{5A99F701-F53E-45CA-BAB9-9D027BD8A873}" destId="{73D3EF43-4D44-4566-86ED-D0FC9BE2BE05}" srcOrd="2" destOrd="0" presId="urn:microsoft.com/office/officeart/2018/2/layout/IconLabelList"/>
    <dgm:cxn modelId="{18FBD565-58CA-4458-B89A-5908DA1A0EB1}" type="presParOf" srcId="{7D8FBF40-FD0B-471A-ABBD-BCF133714498}" destId="{557033F1-CD60-47F3-90CC-538D20F4493D}" srcOrd="7" destOrd="0" presId="urn:microsoft.com/office/officeart/2018/2/layout/IconLabelList"/>
    <dgm:cxn modelId="{C7DE909A-CEC1-4ACD-A256-B12DDF46CA70}" type="presParOf" srcId="{7D8FBF40-FD0B-471A-ABBD-BCF133714498}" destId="{7C6A4FB7-987D-43C7-918A-631BA12DBFC7}" srcOrd="8" destOrd="0" presId="urn:microsoft.com/office/officeart/2018/2/layout/IconLabelList"/>
    <dgm:cxn modelId="{523D5C03-DCF7-41C0-BEC1-E3159EF07FEE}" type="presParOf" srcId="{7C6A4FB7-987D-43C7-918A-631BA12DBFC7}" destId="{E27D9997-6D54-4AD7-A672-5EAFE3CD8B12}" srcOrd="0" destOrd="0" presId="urn:microsoft.com/office/officeart/2018/2/layout/IconLabelList"/>
    <dgm:cxn modelId="{AD38D9FA-AB9B-409C-BD96-0FB0DF37DB7D}" type="presParOf" srcId="{7C6A4FB7-987D-43C7-918A-631BA12DBFC7}" destId="{EA852FC2-5353-467D-B287-880922ED5288}" srcOrd="1" destOrd="0" presId="urn:microsoft.com/office/officeart/2018/2/layout/IconLabelList"/>
    <dgm:cxn modelId="{83A4978D-8882-496A-8305-FB8AF4B5688C}" type="presParOf" srcId="{7C6A4FB7-987D-43C7-918A-631BA12DBFC7}" destId="{1F073306-FD77-47CA-B0A2-DCFD1367AF4A}" srcOrd="2" destOrd="0" presId="urn:microsoft.com/office/officeart/2018/2/layout/IconLabelList"/>
    <dgm:cxn modelId="{549BACB0-2A58-40E9-8653-DB6DC41CA963}" type="presParOf" srcId="{7D8FBF40-FD0B-471A-ABBD-BCF133714498}" destId="{AEFFC631-50F4-4D99-902F-DA2B3C8DAAF1}" srcOrd="9" destOrd="0" presId="urn:microsoft.com/office/officeart/2018/2/layout/IconLabelList"/>
    <dgm:cxn modelId="{E32E27C6-D6A5-4B81-B6E9-3F9F90F8A5B0}" type="presParOf" srcId="{7D8FBF40-FD0B-471A-ABBD-BCF133714498}" destId="{501165CE-BAD7-46A6-9F49-757317F85275}" srcOrd="10" destOrd="0" presId="urn:microsoft.com/office/officeart/2018/2/layout/IconLabelList"/>
    <dgm:cxn modelId="{F8DCCAD0-939D-41E8-BB3B-5220CD0A2ED6}" type="presParOf" srcId="{501165CE-BAD7-46A6-9F49-757317F85275}" destId="{F8965CFA-7891-4577-AE9B-5CCF358418EF}" srcOrd="0" destOrd="0" presId="urn:microsoft.com/office/officeart/2018/2/layout/IconLabelList"/>
    <dgm:cxn modelId="{3DDB196D-7C6C-486D-9176-D88C65B067A8}" type="presParOf" srcId="{501165CE-BAD7-46A6-9F49-757317F85275}" destId="{DA026BF5-A02E-4590-A5AC-EDC7C5FF8824}" srcOrd="1" destOrd="0" presId="urn:microsoft.com/office/officeart/2018/2/layout/IconLabelList"/>
    <dgm:cxn modelId="{FBACB49D-97A8-42DE-A812-EF7560CAA769}" type="presParOf" srcId="{501165CE-BAD7-46A6-9F49-757317F85275}" destId="{2EC383F2-EC19-4C21-BA67-769AA24CCA7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83391-3587-4D42-8466-302EF231043D}">
      <dsp:nvSpPr>
        <dsp:cNvPr id="0" name=""/>
        <dsp:cNvSpPr/>
      </dsp:nvSpPr>
      <dsp:spPr>
        <a:xfrm>
          <a:off x="0" y="388085"/>
          <a:ext cx="6666833" cy="2976749"/>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37388" rIns="517420"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Data Collection through API</a:t>
          </a:r>
        </a:p>
        <a:p>
          <a:pPr marL="228600" lvl="1" indent="-228600" algn="l" defTabSz="933450">
            <a:lnSpc>
              <a:spcPct val="90000"/>
            </a:lnSpc>
            <a:spcBef>
              <a:spcPct val="0"/>
            </a:spcBef>
            <a:spcAft>
              <a:spcPct val="15000"/>
            </a:spcAft>
            <a:buChar char="•"/>
          </a:pPr>
          <a:r>
            <a:rPr lang="en-US" sz="2100" kern="1200"/>
            <a:t>Data Collection with Web Scraping</a:t>
          </a:r>
        </a:p>
        <a:p>
          <a:pPr marL="228600" lvl="1" indent="-228600" algn="l" defTabSz="933450">
            <a:lnSpc>
              <a:spcPct val="90000"/>
            </a:lnSpc>
            <a:spcBef>
              <a:spcPct val="0"/>
            </a:spcBef>
            <a:spcAft>
              <a:spcPct val="15000"/>
            </a:spcAft>
            <a:buChar char="•"/>
          </a:pPr>
          <a:r>
            <a:rPr lang="en-US" sz="2100" kern="1200"/>
            <a:t>Data Wrangling</a:t>
          </a:r>
        </a:p>
        <a:p>
          <a:pPr marL="228600" lvl="1" indent="-228600" algn="l" defTabSz="933450">
            <a:lnSpc>
              <a:spcPct val="90000"/>
            </a:lnSpc>
            <a:spcBef>
              <a:spcPct val="0"/>
            </a:spcBef>
            <a:spcAft>
              <a:spcPct val="15000"/>
            </a:spcAft>
            <a:buChar char="•"/>
          </a:pPr>
          <a:r>
            <a:rPr lang="en-US" sz="2100" kern="1200"/>
            <a:t>Exploratory Data Analysis with SQL</a:t>
          </a:r>
        </a:p>
        <a:p>
          <a:pPr marL="228600" lvl="1" indent="-228600" algn="l" defTabSz="933450">
            <a:lnSpc>
              <a:spcPct val="90000"/>
            </a:lnSpc>
            <a:spcBef>
              <a:spcPct val="0"/>
            </a:spcBef>
            <a:spcAft>
              <a:spcPct val="15000"/>
            </a:spcAft>
            <a:buChar char="•"/>
          </a:pPr>
          <a:r>
            <a:rPr lang="en-US" sz="2100" kern="1200"/>
            <a:t>Exploratory Data Analysis with Data Visualization</a:t>
          </a:r>
        </a:p>
        <a:p>
          <a:pPr marL="228600" lvl="1" indent="-228600" algn="l" defTabSz="933450">
            <a:lnSpc>
              <a:spcPct val="90000"/>
            </a:lnSpc>
            <a:spcBef>
              <a:spcPct val="0"/>
            </a:spcBef>
            <a:spcAft>
              <a:spcPct val="15000"/>
            </a:spcAft>
            <a:buChar char="•"/>
          </a:pPr>
          <a:r>
            <a:rPr lang="en-US" sz="2100" kern="1200" dirty="0"/>
            <a:t>Interactive Visual Analytics with Folium</a:t>
          </a:r>
        </a:p>
        <a:p>
          <a:pPr marL="228600" lvl="1" indent="-228600" algn="l" defTabSz="933450">
            <a:lnSpc>
              <a:spcPct val="90000"/>
            </a:lnSpc>
            <a:spcBef>
              <a:spcPct val="0"/>
            </a:spcBef>
            <a:spcAft>
              <a:spcPct val="15000"/>
            </a:spcAft>
            <a:buChar char="•"/>
          </a:pPr>
          <a:r>
            <a:rPr lang="en-US" sz="2100" kern="1200" dirty="0"/>
            <a:t>Machine Learning Prediction</a:t>
          </a:r>
        </a:p>
      </dsp:txBody>
      <dsp:txXfrm>
        <a:off x="0" y="388085"/>
        <a:ext cx="6666833" cy="2976749"/>
      </dsp:txXfrm>
    </dsp:sp>
    <dsp:sp modelId="{E9ECFEA7-AFFA-7A4D-B13E-84EDBE9624D6}">
      <dsp:nvSpPr>
        <dsp:cNvPr id="0" name=""/>
        <dsp:cNvSpPr/>
      </dsp:nvSpPr>
      <dsp:spPr>
        <a:xfrm>
          <a:off x="333341" y="78125"/>
          <a:ext cx="4666783" cy="619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33450">
            <a:lnSpc>
              <a:spcPct val="90000"/>
            </a:lnSpc>
            <a:spcBef>
              <a:spcPct val="0"/>
            </a:spcBef>
            <a:spcAft>
              <a:spcPct val="35000"/>
            </a:spcAft>
            <a:buNone/>
          </a:pPr>
          <a:r>
            <a:rPr lang="en-US" sz="2100" kern="1200"/>
            <a:t>Summary of methodologies</a:t>
          </a:r>
        </a:p>
      </dsp:txBody>
      <dsp:txXfrm>
        <a:off x="363603" y="108387"/>
        <a:ext cx="4606259" cy="559396"/>
      </dsp:txXfrm>
    </dsp:sp>
    <dsp:sp modelId="{AB3B0F3C-6E77-0044-8DD1-53807F5F0283}">
      <dsp:nvSpPr>
        <dsp:cNvPr id="0" name=""/>
        <dsp:cNvSpPr/>
      </dsp:nvSpPr>
      <dsp:spPr>
        <a:xfrm>
          <a:off x="0" y="3788194"/>
          <a:ext cx="6666833" cy="1587599"/>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37388" rIns="517420"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Exploratory Data Analysis result</a:t>
          </a:r>
        </a:p>
        <a:p>
          <a:pPr marL="228600" lvl="1" indent="-228600" algn="l" defTabSz="933450">
            <a:lnSpc>
              <a:spcPct val="90000"/>
            </a:lnSpc>
            <a:spcBef>
              <a:spcPct val="0"/>
            </a:spcBef>
            <a:spcAft>
              <a:spcPct val="15000"/>
            </a:spcAft>
            <a:buChar char="•"/>
          </a:pPr>
          <a:r>
            <a:rPr lang="en-US" sz="2100" kern="1200"/>
            <a:t>Interactive analytics in screenshots</a:t>
          </a:r>
        </a:p>
        <a:p>
          <a:pPr marL="228600" lvl="1" indent="-228600" algn="l" defTabSz="933450">
            <a:lnSpc>
              <a:spcPct val="90000"/>
            </a:lnSpc>
            <a:spcBef>
              <a:spcPct val="0"/>
            </a:spcBef>
            <a:spcAft>
              <a:spcPct val="15000"/>
            </a:spcAft>
            <a:buChar char="•"/>
          </a:pPr>
          <a:r>
            <a:rPr lang="en-US" sz="2100" kern="1200" dirty="0"/>
            <a:t>Predictive Analytics result</a:t>
          </a:r>
        </a:p>
      </dsp:txBody>
      <dsp:txXfrm>
        <a:off x="0" y="3788194"/>
        <a:ext cx="6666833" cy="1587599"/>
      </dsp:txXfrm>
    </dsp:sp>
    <dsp:sp modelId="{D2B84A4E-4380-6B44-BF0B-A8CB86F56BC6}">
      <dsp:nvSpPr>
        <dsp:cNvPr id="0" name=""/>
        <dsp:cNvSpPr/>
      </dsp:nvSpPr>
      <dsp:spPr>
        <a:xfrm>
          <a:off x="333341" y="3478234"/>
          <a:ext cx="4666783" cy="61992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33450">
            <a:lnSpc>
              <a:spcPct val="90000"/>
            </a:lnSpc>
            <a:spcBef>
              <a:spcPct val="0"/>
            </a:spcBef>
            <a:spcAft>
              <a:spcPct val="35000"/>
            </a:spcAft>
            <a:buNone/>
          </a:pPr>
          <a:r>
            <a:rPr lang="en-US" sz="2100" kern="1200"/>
            <a:t>Summary of all results</a:t>
          </a:r>
        </a:p>
      </dsp:txBody>
      <dsp:txXfrm>
        <a:off x="363603" y="3508496"/>
        <a:ext cx="4606259"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0E40E3-2518-194D-BDFA-5F55BE3B01EE}">
      <dsp:nvSpPr>
        <dsp:cNvPr id="0" name=""/>
        <dsp:cNvSpPr/>
      </dsp:nvSpPr>
      <dsp:spPr>
        <a:xfrm>
          <a:off x="0" y="353660"/>
          <a:ext cx="6666833" cy="2778299"/>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US" sz="1800" b="0" i="0" u="none" kern="1200" dirty="0"/>
            <a:t>SpaceX reduces launch costs to $62 million by reusing the first stage of its Falcon 9 rocket, whereas other providers charge upwards of $165 million per launch. The success of the first stage landing directly impacts cost efficiency, making it a crucial factor in competitive bidding for rocket launches. This project focuses on building a machine learning pipeline to predict whether the first stage will land successfully, providing valuable insights for companies looking to compete with SpaceX.</a:t>
          </a:r>
          <a:endParaRPr lang="en-US" sz="1800" kern="1200" dirty="0"/>
        </a:p>
      </dsp:txBody>
      <dsp:txXfrm>
        <a:off x="0" y="353660"/>
        <a:ext cx="6666833" cy="2778299"/>
      </dsp:txXfrm>
    </dsp:sp>
    <dsp:sp modelId="{65FC9DB0-ADDB-A141-8C11-CDE7477229A4}">
      <dsp:nvSpPr>
        <dsp:cNvPr id="0" name=""/>
        <dsp:cNvSpPr/>
      </dsp:nvSpPr>
      <dsp:spPr>
        <a:xfrm>
          <a:off x="333341" y="87980"/>
          <a:ext cx="4666783"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US" sz="1800" kern="1200"/>
            <a:t>Project background and context</a:t>
          </a:r>
        </a:p>
      </dsp:txBody>
      <dsp:txXfrm>
        <a:off x="359280" y="113919"/>
        <a:ext cx="4614905" cy="479482"/>
      </dsp:txXfrm>
    </dsp:sp>
    <dsp:sp modelId="{06F70125-08B2-5046-94B1-C56D41A7764C}">
      <dsp:nvSpPr>
        <dsp:cNvPr id="0" name=""/>
        <dsp:cNvSpPr/>
      </dsp:nvSpPr>
      <dsp:spPr>
        <a:xfrm>
          <a:off x="0" y="3494840"/>
          <a:ext cx="6666833" cy="1871099"/>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US" sz="1800" b="0" kern="1200" dirty="0"/>
            <a:t>What determines whether a rocket will land successfully?</a:t>
          </a:r>
        </a:p>
        <a:p>
          <a:pPr marL="171450" lvl="1" indent="-171450" algn="l" defTabSz="800100">
            <a:lnSpc>
              <a:spcPct val="90000"/>
            </a:lnSpc>
            <a:spcBef>
              <a:spcPct val="0"/>
            </a:spcBef>
            <a:spcAft>
              <a:spcPct val="15000"/>
            </a:spcAft>
            <a:buChar char="•"/>
          </a:pPr>
          <a:r>
            <a:rPr lang="en-US" sz="1800" b="0" kern="1200" dirty="0"/>
            <a:t>How do various features interact to influence the success rate of a landing?</a:t>
          </a:r>
        </a:p>
        <a:p>
          <a:pPr marL="171450" lvl="1" indent="-171450" algn="l" defTabSz="800100">
            <a:lnSpc>
              <a:spcPct val="90000"/>
            </a:lnSpc>
            <a:spcBef>
              <a:spcPct val="0"/>
            </a:spcBef>
            <a:spcAft>
              <a:spcPct val="15000"/>
            </a:spcAft>
            <a:buChar char="•"/>
          </a:pPr>
          <a:r>
            <a:rPr lang="en-US" sz="1800" b="0" kern="1200" dirty="0"/>
            <a:t>What operating conditions are necessary to ensure a successful landing program?</a:t>
          </a:r>
        </a:p>
      </dsp:txBody>
      <dsp:txXfrm>
        <a:off x="0" y="3494840"/>
        <a:ext cx="6666833" cy="1871099"/>
      </dsp:txXfrm>
    </dsp:sp>
    <dsp:sp modelId="{C422DC84-1951-104B-AC17-35CFCBB1F23C}">
      <dsp:nvSpPr>
        <dsp:cNvPr id="0" name=""/>
        <dsp:cNvSpPr/>
      </dsp:nvSpPr>
      <dsp:spPr>
        <a:xfrm>
          <a:off x="333341" y="3229159"/>
          <a:ext cx="4666783" cy="5313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US" sz="1800" kern="1200"/>
            <a:t>Problems you want to find answers</a:t>
          </a:r>
        </a:p>
      </dsp:txBody>
      <dsp:txXfrm>
        <a:off x="359280" y="3255098"/>
        <a:ext cx="4614905"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CC04B-81F9-4E74-A88F-2748905F0C24}">
      <dsp:nvSpPr>
        <dsp:cNvPr id="0" name=""/>
        <dsp:cNvSpPr/>
      </dsp:nvSpPr>
      <dsp:spPr>
        <a:xfrm>
          <a:off x="0" y="1685"/>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421CB-699D-4EEE-9388-B0A71F200787}">
      <dsp:nvSpPr>
        <dsp:cNvPr id="0" name=""/>
        <dsp:cNvSpPr/>
      </dsp:nvSpPr>
      <dsp:spPr>
        <a:xfrm>
          <a:off x="217320" y="163329"/>
          <a:ext cx="395127" cy="3951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45EA6-F022-48E6-94C1-22B841A2FEDF}">
      <dsp:nvSpPr>
        <dsp:cNvPr id="0" name=""/>
        <dsp:cNvSpPr/>
      </dsp:nvSpPr>
      <dsp:spPr>
        <a:xfrm>
          <a:off x="829768" y="1685"/>
          <a:ext cx="9275048"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Executive Summary</a:t>
          </a:r>
        </a:p>
      </dsp:txBody>
      <dsp:txXfrm>
        <a:off x="829768" y="1685"/>
        <a:ext cx="9275048" cy="718414"/>
      </dsp:txXfrm>
    </dsp:sp>
    <dsp:sp modelId="{85B31837-A0AC-4BFF-908C-9489F5185E4D}">
      <dsp:nvSpPr>
        <dsp:cNvPr id="0" name=""/>
        <dsp:cNvSpPr/>
      </dsp:nvSpPr>
      <dsp:spPr>
        <a:xfrm>
          <a:off x="0" y="899704"/>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BBEB0-DE73-4BE2-8455-4BECAF5EE023}">
      <dsp:nvSpPr>
        <dsp:cNvPr id="0" name=""/>
        <dsp:cNvSpPr/>
      </dsp:nvSpPr>
      <dsp:spPr>
        <a:xfrm>
          <a:off x="217320" y="1061347"/>
          <a:ext cx="395127" cy="3951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3EE00-E905-4097-973E-CEA3797ABD43}">
      <dsp:nvSpPr>
        <dsp:cNvPr id="0" name=""/>
        <dsp:cNvSpPr/>
      </dsp:nvSpPr>
      <dsp:spPr>
        <a:xfrm>
          <a:off x="829768" y="899704"/>
          <a:ext cx="4547167"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Data collection methodology:</a:t>
          </a:r>
        </a:p>
      </dsp:txBody>
      <dsp:txXfrm>
        <a:off x="829768" y="899704"/>
        <a:ext cx="4547167" cy="718414"/>
      </dsp:txXfrm>
    </dsp:sp>
    <dsp:sp modelId="{F769B08C-711A-4880-8682-02E47DFB6559}">
      <dsp:nvSpPr>
        <dsp:cNvPr id="0" name=""/>
        <dsp:cNvSpPr/>
      </dsp:nvSpPr>
      <dsp:spPr>
        <a:xfrm>
          <a:off x="5376936" y="899704"/>
          <a:ext cx="4727880"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622300">
            <a:lnSpc>
              <a:spcPct val="100000"/>
            </a:lnSpc>
            <a:spcBef>
              <a:spcPct val="0"/>
            </a:spcBef>
            <a:spcAft>
              <a:spcPct val="35000"/>
            </a:spcAft>
            <a:buNone/>
          </a:pPr>
          <a:r>
            <a:rPr lang="en-US" sz="1400" kern="1200"/>
            <a:t>Data was collected using SpaceX API and web scraping from Wikipedia. </a:t>
          </a:r>
        </a:p>
      </dsp:txBody>
      <dsp:txXfrm>
        <a:off x="5376936" y="899704"/>
        <a:ext cx="4727880" cy="718414"/>
      </dsp:txXfrm>
    </dsp:sp>
    <dsp:sp modelId="{B611956E-E4D8-4A9C-9512-C7DAF3ECE29C}">
      <dsp:nvSpPr>
        <dsp:cNvPr id="0" name=""/>
        <dsp:cNvSpPr/>
      </dsp:nvSpPr>
      <dsp:spPr>
        <a:xfrm>
          <a:off x="0" y="1797722"/>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1E0365-8AB2-4252-AF06-CABC945A6293}">
      <dsp:nvSpPr>
        <dsp:cNvPr id="0" name=""/>
        <dsp:cNvSpPr/>
      </dsp:nvSpPr>
      <dsp:spPr>
        <a:xfrm>
          <a:off x="217320" y="1959365"/>
          <a:ext cx="395127" cy="3951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4EBDE-8B3E-41EC-B718-47D887FEF52E}">
      <dsp:nvSpPr>
        <dsp:cNvPr id="0" name=""/>
        <dsp:cNvSpPr/>
      </dsp:nvSpPr>
      <dsp:spPr>
        <a:xfrm>
          <a:off x="829768" y="1797722"/>
          <a:ext cx="4547167"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Perform data wrangling</a:t>
          </a:r>
        </a:p>
      </dsp:txBody>
      <dsp:txXfrm>
        <a:off x="829768" y="1797722"/>
        <a:ext cx="4547167" cy="718414"/>
      </dsp:txXfrm>
    </dsp:sp>
    <dsp:sp modelId="{E76D3A36-3240-43D3-8E3F-5CF8349E3152}">
      <dsp:nvSpPr>
        <dsp:cNvPr id="0" name=""/>
        <dsp:cNvSpPr/>
      </dsp:nvSpPr>
      <dsp:spPr>
        <a:xfrm>
          <a:off x="5376936" y="1797722"/>
          <a:ext cx="4727880"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622300">
            <a:lnSpc>
              <a:spcPct val="100000"/>
            </a:lnSpc>
            <a:spcBef>
              <a:spcPct val="0"/>
            </a:spcBef>
            <a:spcAft>
              <a:spcPct val="35000"/>
            </a:spcAft>
            <a:buNone/>
          </a:pPr>
          <a:r>
            <a:rPr lang="en-US" sz="1400" kern="1200"/>
            <a:t>One-hot encoding was applied to categorical features</a:t>
          </a:r>
        </a:p>
      </dsp:txBody>
      <dsp:txXfrm>
        <a:off x="5376936" y="1797722"/>
        <a:ext cx="4727880" cy="718414"/>
      </dsp:txXfrm>
    </dsp:sp>
    <dsp:sp modelId="{932DB44C-2E87-46C5-A86E-C9008FDFE01F}">
      <dsp:nvSpPr>
        <dsp:cNvPr id="0" name=""/>
        <dsp:cNvSpPr/>
      </dsp:nvSpPr>
      <dsp:spPr>
        <a:xfrm>
          <a:off x="0" y="2695740"/>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52CABB-9890-4195-AAD4-D311F2D8A44E}">
      <dsp:nvSpPr>
        <dsp:cNvPr id="0" name=""/>
        <dsp:cNvSpPr/>
      </dsp:nvSpPr>
      <dsp:spPr>
        <a:xfrm>
          <a:off x="217320" y="2857383"/>
          <a:ext cx="395127" cy="3951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9D102-D65B-4701-884F-92EC43FB82E4}">
      <dsp:nvSpPr>
        <dsp:cNvPr id="0" name=""/>
        <dsp:cNvSpPr/>
      </dsp:nvSpPr>
      <dsp:spPr>
        <a:xfrm>
          <a:off x="829768" y="2695740"/>
          <a:ext cx="9275048"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Perform exploratory data analysis (EDA) using visualization and SQL</a:t>
          </a:r>
        </a:p>
      </dsp:txBody>
      <dsp:txXfrm>
        <a:off x="829768" y="2695740"/>
        <a:ext cx="9275048" cy="718414"/>
      </dsp:txXfrm>
    </dsp:sp>
    <dsp:sp modelId="{B8CE0D0C-132B-4491-A367-599595A11CC9}">
      <dsp:nvSpPr>
        <dsp:cNvPr id="0" name=""/>
        <dsp:cNvSpPr/>
      </dsp:nvSpPr>
      <dsp:spPr>
        <a:xfrm>
          <a:off x="0" y="3593758"/>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1B239-3B3D-4FD6-BBA9-8A47F30CF40E}">
      <dsp:nvSpPr>
        <dsp:cNvPr id="0" name=""/>
        <dsp:cNvSpPr/>
      </dsp:nvSpPr>
      <dsp:spPr>
        <a:xfrm>
          <a:off x="217320" y="3755401"/>
          <a:ext cx="395127" cy="3951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6A905D-E70C-48B5-8DED-3D7F734632B9}">
      <dsp:nvSpPr>
        <dsp:cNvPr id="0" name=""/>
        <dsp:cNvSpPr/>
      </dsp:nvSpPr>
      <dsp:spPr>
        <a:xfrm>
          <a:off x="829768" y="3593758"/>
          <a:ext cx="9275048"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Perform interactive visual analytics using Folium and Plotly Dash</a:t>
          </a:r>
        </a:p>
      </dsp:txBody>
      <dsp:txXfrm>
        <a:off x="829768" y="3593758"/>
        <a:ext cx="9275048" cy="718414"/>
      </dsp:txXfrm>
    </dsp:sp>
    <dsp:sp modelId="{6F2229FC-DBBD-4948-B9AC-68D10AA6D5FA}">
      <dsp:nvSpPr>
        <dsp:cNvPr id="0" name=""/>
        <dsp:cNvSpPr/>
      </dsp:nvSpPr>
      <dsp:spPr>
        <a:xfrm>
          <a:off x="0" y="4491776"/>
          <a:ext cx="10104817" cy="7184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DF851-1709-4CE2-AC24-168091CD9D14}">
      <dsp:nvSpPr>
        <dsp:cNvPr id="0" name=""/>
        <dsp:cNvSpPr/>
      </dsp:nvSpPr>
      <dsp:spPr>
        <a:xfrm>
          <a:off x="217320" y="4653419"/>
          <a:ext cx="395127" cy="3951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0E786-351B-4A7F-98C1-DA7939F67B2B}">
      <dsp:nvSpPr>
        <dsp:cNvPr id="0" name=""/>
        <dsp:cNvSpPr/>
      </dsp:nvSpPr>
      <dsp:spPr>
        <a:xfrm>
          <a:off x="829768" y="4491776"/>
          <a:ext cx="4547167"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800100">
            <a:lnSpc>
              <a:spcPct val="100000"/>
            </a:lnSpc>
            <a:spcBef>
              <a:spcPct val="0"/>
            </a:spcBef>
            <a:spcAft>
              <a:spcPct val="35000"/>
            </a:spcAft>
            <a:buNone/>
          </a:pPr>
          <a:r>
            <a:rPr lang="en-US" sz="1800" kern="1200"/>
            <a:t>Perform predictive analysis using classification models</a:t>
          </a:r>
        </a:p>
      </dsp:txBody>
      <dsp:txXfrm>
        <a:off x="829768" y="4491776"/>
        <a:ext cx="4547167" cy="718414"/>
      </dsp:txXfrm>
    </dsp:sp>
    <dsp:sp modelId="{4389C1A1-6C55-48D7-8683-2F9550C02A15}">
      <dsp:nvSpPr>
        <dsp:cNvPr id="0" name=""/>
        <dsp:cNvSpPr/>
      </dsp:nvSpPr>
      <dsp:spPr>
        <a:xfrm>
          <a:off x="5376936" y="4491776"/>
          <a:ext cx="4727880" cy="7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32" tIns="76032" rIns="76032" bIns="76032" numCol="1" spcCol="1270" anchor="ctr" anchorCtr="0">
          <a:noAutofit/>
        </a:bodyPr>
        <a:lstStyle/>
        <a:p>
          <a:pPr marL="0" lvl="0" indent="0" algn="l" defTabSz="622300">
            <a:lnSpc>
              <a:spcPct val="100000"/>
            </a:lnSpc>
            <a:spcBef>
              <a:spcPct val="0"/>
            </a:spcBef>
            <a:spcAft>
              <a:spcPct val="35000"/>
            </a:spcAft>
            <a:buNone/>
          </a:pPr>
          <a:r>
            <a:rPr lang="en-US" sz="1400" kern="1200"/>
            <a:t>How to build, tune, evaluate classification models</a:t>
          </a:r>
        </a:p>
      </dsp:txBody>
      <dsp:txXfrm>
        <a:off x="5376936" y="4491776"/>
        <a:ext cx="4727880" cy="718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B54E2-C3EE-485C-AB7F-DA848A57FA99}">
      <dsp:nvSpPr>
        <dsp:cNvPr id="0" name=""/>
        <dsp:cNvSpPr/>
      </dsp:nvSpPr>
      <dsp:spPr>
        <a:xfrm>
          <a:off x="718664" y="4539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CCD3DC-D8BC-4129-8FA6-671FE968E01E}">
      <dsp:nvSpPr>
        <dsp:cNvPr id="0" name=""/>
        <dsp:cNvSpPr/>
      </dsp:nvSpPr>
      <dsp:spPr>
        <a:xfrm>
          <a:off x="1135476" y="870715"/>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D4AF35-C48D-4B8F-8F11-C5E2BFDE71DA}">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Exploratory data analysis results</a:t>
          </a:r>
        </a:p>
      </dsp:txBody>
      <dsp:txXfrm>
        <a:off x="93445" y="3018902"/>
        <a:ext cx="3206250" cy="720000"/>
      </dsp:txXfrm>
    </dsp:sp>
    <dsp:sp modelId="{9E776A46-812C-4E44-A123-5E34C7A5C6BC}">
      <dsp:nvSpPr>
        <dsp:cNvPr id="0" name=""/>
        <dsp:cNvSpPr/>
      </dsp:nvSpPr>
      <dsp:spPr>
        <a:xfrm>
          <a:off x="4486008" y="4539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F518D8-2FFF-4B6C-917F-3D7A0772711D}">
      <dsp:nvSpPr>
        <dsp:cNvPr id="0" name=""/>
        <dsp:cNvSpPr/>
      </dsp:nvSpPr>
      <dsp:spPr>
        <a:xfrm>
          <a:off x="4902820" y="870715"/>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88D573-DDC6-430F-80DE-9047B4E1A130}">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Interactive analytics demo in screenshots</a:t>
          </a:r>
        </a:p>
      </dsp:txBody>
      <dsp:txXfrm>
        <a:off x="3860789" y="3018902"/>
        <a:ext cx="3206250" cy="720000"/>
      </dsp:txXfrm>
    </dsp:sp>
    <dsp:sp modelId="{609DBEBB-8AC1-4E6E-8940-C5B7C7E62927}">
      <dsp:nvSpPr>
        <dsp:cNvPr id="0" name=""/>
        <dsp:cNvSpPr/>
      </dsp:nvSpPr>
      <dsp:spPr>
        <a:xfrm>
          <a:off x="8253352" y="4539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5C1201-92DF-4FB7-9F15-5E882A871BAA}">
      <dsp:nvSpPr>
        <dsp:cNvPr id="0" name=""/>
        <dsp:cNvSpPr/>
      </dsp:nvSpPr>
      <dsp:spPr>
        <a:xfrm>
          <a:off x="8670164" y="870715"/>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663CD-DD37-421B-A3C2-E687DB446872}">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Predictive analysis results</a:t>
          </a:r>
        </a:p>
      </dsp:txBody>
      <dsp:txXfrm>
        <a:off x="7628133" y="3018902"/>
        <a:ext cx="3206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AE777-5A8C-4556-8F9B-D2236104304F}">
      <dsp:nvSpPr>
        <dsp:cNvPr id="0" name=""/>
        <dsp:cNvSpPr/>
      </dsp:nvSpPr>
      <dsp:spPr>
        <a:xfrm>
          <a:off x="438504" y="129526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0F8BA3-7D84-407F-ABE8-122F2A77B493}">
      <dsp:nvSpPr>
        <dsp:cNvPr id="0" name=""/>
        <dsp:cNvSpPr/>
      </dsp:nvSpPr>
      <dsp:spPr>
        <a:xfrm>
          <a:off x="1512"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We can conclude that:</a:t>
          </a:r>
        </a:p>
      </dsp:txBody>
      <dsp:txXfrm>
        <a:off x="1512" y="2261913"/>
        <a:ext cx="1589062" cy="635625"/>
      </dsp:txXfrm>
    </dsp:sp>
    <dsp:sp modelId="{DBB0CCD9-1531-499E-AA3F-850DEBE89FCC}">
      <dsp:nvSpPr>
        <dsp:cNvPr id="0" name=""/>
        <dsp:cNvSpPr/>
      </dsp:nvSpPr>
      <dsp:spPr>
        <a:xfrm>
          <a:off x="2305652" y="129526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943F04-E1E9-425C-8DFB-C1450BDB2A26}">
      <dsp:nvSpPr>
        <dsp:cNvPr id="0" name=""/>
        <dsp:cNvSpPr/>
      </dsp:nvSpPr>
      <dsp:spPr>
        <a:xfrm>
          <a:off x="1868660"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larger the flight amount at a launch site, the greater the success rate at a launch site.</a:t>
          </a:r>
        </a:p>
      </dsp:txBody>
      <dsp:txXfrm>
        <a:off x="1868660" y="2261913"/>
        <a:ext cx="1589062" cy="635625"/>
      </dsp:txXfrm>
    </dsp:sp>
    <dsp:sp modelId="{FD0A3C99-4AF7-4580-A95B-BA3D33AE4FE7}">
      <dsp:nvSpPr>
        <dsp:cNvPr id="0" name=""/>
        <dsp:cNvSpPr/>
      </dsp:nvSpPr>
      <dsp:spPr>
        <a:xfrm>
          <a:off x="4172801" y="129526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3AD5A-FA88-46EB-BD32-669D7C35EF00}">
      <dsp:nvSpPr>
        <dsp:cNvPr id="0" name=""/>
        <dsp:cNvSpPr/>
      </dsp:nvSpPr>
      <dsp:spPr>
        <a:xfrm>
          <a:off x="3735809"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Launch success rate started to increase in 2013 till 2020.</a:t>
          </a:r>
        </a:p>
      </dsp:txBody>
      <dsp:txXfrm>
        <a:off x="3735809" y="2261913"/>
        <a:ext cx="1589062" cy="635625"/>
      </dsp:txXfrm>
    </dsp:sp>
    <dsp:sp modelId="{BB1E1A42-10A6-4DD2-A89A-1AD0974514DC}">
      <dsp:nvSpPr>
        <dsp:cNvPr id="0" name=""/>
        <dsp:cNvSpPr/>
      </dsp:nvSpPr>
      <dsp:spPr>
        <a:xfrm>
          <a:off x="6039949" y="129526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3EF43-4D44-4566-86ED-D0FC9BE2BE05}">
      <dsp:nvSpPr>
        <dsp:cNvPr id="0" name=""/>
        <dsp:cNvSpPr/>
      </dsp:nvSpPr>
      <dsp:spPr>
        <a:xfrm>
          <a:off x="5602957"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Orbits ES-L1, GEO, HEO, SSO, VLEO had the most success rate.</a:t>
          </a:r>
        </a:p>
      </dsp:txBody>
      <dsp:txXfrm>
        <a:off x="5602957" y="2261913"/>
        <a:ext cx="1589062" cy="635625"/>
      </dsp:txXfrm>
    </dsp:sp>
    <dsp:sp modelId="{E27D9997-6D54-4AD7-A672-5EAFE3CD8B12}">
      <dsp:nvSpPr>
        <dsp:cNvPr id="0" name=""/>
        <dsp:cNvSpPr/>
      </dsp:nvSpPr>
      <dsp:spPr>
        <a:xfrm>
          <a:off x="7907098" y="1295266"/>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073306-FD77-47CA-B0A2-DCFD1367AF4A}">
      <dsp:nvSpPr>
        <dsp:cNvPr id="0" name=""/>
        <dsp:cNvSpPr/>
      </dsp:nvSpPr>
      <dsp:spPr>
        <a:xfrm>
          <a:off x="7470105"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KSC LC-39A had the most successful launches of any sites.</a:t>
          </a:r>
        </a:p>
      </dsp:txBody>
      <dsp:txXfrm>
        <a:off x="7470105" y="2261913"/>
        <a:ext cx="1589062" cy="635625"/>
      </dsp:txXfrm>
    </dsp:sp>
    <dsp:sp modelId="{F8965CFA-7891-4577-AE9B-5CCF358418EF}">
      <dsp:nvSpPr>
        <dsp:cNvPr id="0" name=""/>
        <dsp:cNvSpPr/>
      </dsp:nvSpPr>
      <dsp:spPr>
        <a:xfrm>
          <a:off x="9774246" y="1295266"/>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383F2-EC19-4C21-BA67-769AA24CCA7F}">
      <dsp:nvSpPr>
        <dsp:cNvPr id="0" name=""/>
        <dsp:cNvSpPr/>
      </dsp:nvSpPr>
      <dsp:spPr>
        <a:xfrm>
          <a:off x="9337254"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Decision tree classifier is the best machine learning algorithm for this task.</a:t>
          </a:r>
        </a:p>
      </dsp:txBody>
      <dsp:txXfrm>
        <a:off x="9337254" y="2261913"/>
        <a:ext cx="1589062" cy="6356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2/19/25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580108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24474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628648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669946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54508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260333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rPr>
              <a:t>Nandini Bathini</a:t>
            </a:r>
            <a:endParaRPr lang="en-US" dirty="0">
              <a:solidFill>
                <a:schemeClr val="bg2"/>
              </a:solidFill>
            </a:endParaRPr>
          </a:p>
          <a:p>
            <a:r>
              <a:rPr lang="en-US" dirty="0">
                <a:solidFill>
                  <a:schemeClr val="bg2"/>
                </a:solidFill>
                <a:latin typeface="Abadi"/>
              </a:rPr>
              <a:t>February 19, 2025</a:t>
            </a:r>
            <a:endParaRPr lang="en-US" dirty="0">
              <a:solidFill>
                <a:schemeClr val="bg2"/>
              </a:solidFill>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149716" y="499397"/>
            <a:ext cx="5929422" cy="16401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9717" y="2423821"/>
            <a:ext cx="5929422" cy="3519780"/>
          </a:xfrm>
          <a:prstGeom prst="rect">
            <a:avLst/>
          </a:prstGeom>
        </p:spPr>
        <p:txBody>
          <a:bodyPr vert="horz" lIns="91440" tIns="45720" rIns="91440" bIns="45720" rtlCol="0">
            <a:normAutofit/>
          </a:bodyPr>
          <a:lstStyle/>
          <a:p>
            <a:r>
              <a:rPr lang="en-US" sz="1700" dirty="0"/>
              <a:t>We performed exploratory data analysis and determined the training labels.</a:t>
            </a:r>
          </a:p>
          <a:p>
            <a:r>
              <a:rPr lang="en-US" sz="1700" dirty="0"/>
              <a:t>We calculated the number of launches at each site, and the number and occurrence of each orbits</a:t>
            </a:r>
          </a:p>
          <a:p>
            <a:r>
              <a:rPr lang="en-US" sz="1700" dirty="0"/>
              <a:t>We created landing outcome label from outcome column and exported the results to csv.</a:t>
            </a:r>
          </a:p>
          <a:p>
            <a:pPr>
              <a:spcBef>
                <a:spcPts val="1400"/>
              </a:spcBef>
            </a:pPr>
            <a:r>
              <a:rPr lang="en-US" sz="1700" dirty="0"/>
              <a:t>The link to the notebook is https://</a:t>
            </a:r>
            <a:r>
              <a:rPr lang="en-US" sz="1700" dirty="0" err="1"/>
              <a:t>github.com</a:t>
            </a:r>
            <a:r>
              <a:rPr lang="en-US" sz="1700" dirty="0"/>
              <a:t>/Nandini-Bathini/IBM-Data-Science-Professional-Certificate/blob/main/10.%20Applied%20Data%20Science%20Capstone/Week%201%3A%20Introduction/labs-jupyter-spacex-Data%20wrangling.ipynb</a:t>
            </a:r>
          </a:p>
          <a:p>
            <a:endParaRPr lang="en-US" sz="1700" dirty="0"/>
          </a:p>
          <a:p>
            <a:endParaRPr lang="en-US" sz="1700"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2"/>
          <a:stretch>
            <a:fillRect/>
          </a:stretch>
        </p:blipFill>
        <p:spPr>
          <a:xfrm>
            <a:off x="7745506" y="1977391"/>
            <a:ext cx="3765176" cy="2795642"/>
          </a:xfrm>
          <a:prstGeom prst="rect">
            <a:avLst/>
          </a:prstGeom>
        </p:spPr>
      </p:pic>
      <p:sp>
        <p:nvSpPr>
          <p:cNvPr id="20" name="Rectangle 1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10</a:t>
            </a:fld>
            <a:endParaRPr lang="en-US" sz="1100">
              <a:solidFill>
                <a:srgbClr val="FFFFFF"/>
              </a:solidFill>
              <a:latin typeface="+mn-lt"/>
            </a:endParaRP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81623" y="1495703"/>
            <a:ext cx="5203988" cy="533407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a:t>
            </a:r>
            <a:r>
              <a:rPr lang="en-US" sz="2200" dirty="0" err="1">
                <a:solidFill>
                  <a:schemeClr val="accent3">
                    <a:lumMod val="25000"/>
                  </a:schemeClr>
                </a:solidFill>
                <a:ea typeface="+mn-lt"/>
                <a:cs typeface="+mn-lt"/>
              </a:rPr>
              <a:t>github.com</a:t>
            </a:r>
            <a:r>
              <a:rPr lang="en-US" sz="2200" dirty="0">
                <a:solidFill>
                  <a:schemeClr val="accent3">
                    <a:lumMod val="25000"/>
                  </a:schemeClr>
                </a:solidFill>
                <a:ea typeface="+mn-lt"/>
                <a:cs typeface="+mn-lt"/>
              </a:rPr>
              <a:t>/Nandini-Bathini/IBM-Data-Science-Professional-Certificate/blob/main/10.%20Applied%20Data%20Science%20Capstone/Week%202%3A%20Exploratory%20Data%20Analysis%20(EDA)/</a:t>
            </a:r>
            <a:r>
              <a:rPr lang="en-US" sz="2200" dirty="0" err="1">
                <a:solidFill>
                  <a:schemeClr val="accent3">
                    <a:lumMod val="25000"/>
                  </a:schemeClr>
                </a:solidFill>
                <a:ea typeface="+mn-lt"/>
                <a:cs typeface="+mn-lt"/>
              </a:rPr>
              <a:t>edadataviz.ipynb</a:t>
            </a:r>
            <a:endParaRPr lang="en-US" sz="2200" dirty="0">
              <a:solidFill>
                <a:schemeClr val="accent3">
                  <a:lumMod val="25000"/>
                </a:schemeClr>
              </a:solidFill>
              <a:ea typeface="+mn-lt"/>
              <a:cs typeface="+mn-lt"/>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81623" y="1495703"/>
            <a:ext cx="5189612" cy="247693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136397" y="502021"/>
            <a:ext cx="9688296"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9"/>
            <a:ext cx="9688296" cy="3454358"/>
          </a:xfrm>
          <a:prstGeom prst="rect">
            <a:avLst/>
          </a:prstGeom>
        </p:spPr>
        <p:txBody>
          <a:bodyPr vert="horz" lIns="91440" tIns="45720" rIns="91440" bIns="45720" rtlCol="0" anchor="t">
            <a:normAutofit/>
          </a:bodyPr>
          <a:lstStyle/>
          <a:p>
            <a:pPr>
              <a:spcBef>
                <a:spcPts val="1400"/>
              </a:spcBef>
            </a:pPr>
            <a:r>
              <a:rPr lang="en-US" sz="1400" dirty="0"/>
              <a:t>We loaded the SpaceX dataset into a PostgreSQL database without leaving the </a:t>
            </a:r>
            <a:r>
              <a:rPr lang="en-US" sz="1400" dirty="0" err="1"/>
              <a:t>jupyter</a:t>
            </a:r>
            <a:r>
              <a:rPr lang="en-US" sz="1400" dirty="0"/>
              <a:t> notebook.</a:t>
            </a:r>
          </a:p>
          <a:p>
            <a:pPr>
              <a:spcBef>
                <a:spcPts val="1400"/>
              </a:spcBef>
            </a:pPr>
            <a:r>
              <a:rPr lang="en-US" sz="1400" dirty="0"/>
              <a:t>We applied EDA with SQL to get insight from the data. We wrote queries to find out for instance:</a:t>
            </a:r>
          </a:p>
          <a:p>
            <a:pPr lvl="1">
              <a:spcBef>
                <a:spcPts val="1400"/>
              </a:spcBef>
            </a:pPr>
            <a:r>
              <a:rPr lang="en-US" sz="1400" dirty="0"/>
              <a:t>The names of unique launch sites in the space mission.</a:t>
            </a:r>
          </a:p>
          <a:p>
            <a:pPr lvl="1">
              <a:spcBef>
                <a:spcPts val="1400"/>
              </a:spcBef>
            </a:pPr>
            <a:r>
              <a:rPr lang="en-US" sz="1400" dirty="0"/>
              <a:t>The total payload mass carried by boosters launched by NASA (CRS)</a:t>
            </a:r>
          </a:p>
          <a:p>
            <a:pPr lvl="1">
              <a:spcBef>
                <a:spcPts val="1400"/>
              </a:spcBef>
            </a:pPr>
            <a:r>
              <a:rPr lang="en-US" sz="1400" dirty="0"/>
              <a:t>The average payload mass carried by booster version F9 v1.1</a:t>
            </a:r>
          </a:p>
          <a:p>
            <a:pPr lvl="1">
              <a:spcBef>
                <a:spcPts val="1400"/>
              </a:spcBef>
            </a:pPr>
            <a:r>
              <a:rPr lang="en-US" sz="1400" dirty="0"/>
              <a:t>The total number of successful and failure mission outcomes</a:t>
            </a:r>
          </a:p>
          <a:p>
            <a:pPr lvl="1">
              <a:spcBef>
                <a:spcPts val="1400"/>
              </a:spcBef>
            </a:pPr>
            <a:r>
              <a:rPr lang="en-US" sz="1400" dirty="0"/>
              <a:t>The failed landing outcomes in drone ship, their booster version and launch site names.</a:t>
            </a:r>
          </a:p>
          <a:p>
            <a:pPr>
              <a:spcBef>
                <a:spcPts val="1400"/>
              </a:spcBef>
            </a:pPr>
            <a:r>
              <a:rPr lang="en-US" sz="1400" dirty="0"/>
              <a:t>Notebook: https://</a:t>
            </a:r>
            <a:r>
              <a:rPr lang="en-US" sz="1400" dirty="0" err="1"/>
              <a:t>github.com</a:t>
            </a:r>
            <a:r>
              <a:rPr lang="en-US" sz="1400" dirty="0"/>
              <a:t>/Nandini-Bathini/IBM-Data-Science-Professional-Certificate/blob/main/10.%20Applied%20Data%20Science%20Capstone/Week%202%3A%20Exploratory%20Data%20Analysis%20(EDA)/</a:t>
            </a:r>
            <a:r>
              <a:rPr lang="en-US" sz="1400" dirty="0" err="1"/>
              <a:t>jupyter</a:t>
            </a:r>
            <a:r>
              <a:rPr lang="en-US" sz="1400" dirty="0"/>
              <a:t>-labs-</a:t>
            </a:r>
            <a:r>
              <a:rPr lang="en-US" sz="1400" dirty="0" err="1"/>
              <a:t>eda</a:t>
            </a:r>
            <a:r>
              <a:rPr lang="en-US" sz="1400" dirty="0"/>
              <a:t>-</a:t>
            </a:r>
            <a:r>
              <a:rPr lang="en-US" sz="1400" dirty="0" err="1"/>
              <a:t>sql-coursera_sqllite.ipynb</a:t>
            </a:r>
            <a:endParaRPr lang="en-US" sz="1400" dirty="0"/>
          </a:p>
          <a:p>
            <a:pPr marL="0">
              <a:spcBef>
                <a:spcPts val="1400"/>
              </a:spcBef>
            </a:pPr>
            <a:endParaRPr lang="en-US" sz="1400" dirty="0"/>
          </a:p>
          <a:p>
            <a:pPr>
              <a:spcBef>
                <a:spcPts val="1400"/>
              </a:spcBef>
            </a:pPr>
            <a:endParaRPr lang="en-US" sz="1400" dirty="0"/>
          </a:p>
          <a:p>
            <a:endParaRPr lang="en-US" sz="1400" dirty="0"/>
          </a:p>
          <a:p>
            <a:endParaRPr lang="en-US" sz="1400" dirty="0"/>
          </a:p>
          <a:p>
            <a:endParaRPr lang="en-US" sz="1400" dirty="0"/>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12</a:t>
            </a:fld>
            <a:endParaRPr lang="en-US" sz="1100">
              <a:solidFill>
                <a:srgbClr val="FFFFFF"/>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136397" y="502021"/>
            <a:ext cx="9688296"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9"/>
            <a:ext cx="9688296" cy="3454358"/>
          </a:xfrm>
          <a:prstGeom prst="rect">
            <a:avLst/>
          </a:prstGeom>
        </p:spPr>
        <p:txBody>
          <a:bodyPr vert="horz" lIns="91440" tIns="45720" rIns="91440" bIns="45720" rtlCol="0" anchor="t">
            <a:normAutofit/>
          </a:bodyPr>
          <a:lstStyle/>
          <a:p>
            <a:pPr>
              <a:spcBef>
                <a:spcPts val="1400"/>
              </a:spcBef>
            </a:pPr>
            <a:r>
              <a:rPr lang="en-US" sz="1700"/>
              <a:t>We marked all launch sites, and added map objects such as markers, circles, lines to mark the success or failure of launches for each site on the folium map.</a:t>
            </a:r>
          </a:p>
          <a:p>
            <a:pPr>
              <a:spcBef>
                <a:spcPts val="1400"/>
              </a:spcBef>
            </a:pPr>
            <a:r>
              <a:rPr lang="en-US" sz="1700"/>
              <a:t>We assigned the feature launch outcomes (failure or success) to class 0 and 1.i.e., 0 for failure, and 1 for success.</a:t>
            </a:r>
          </a:p>
          <a:p>
            <a:pPr>
              <a:spcBef>
                <a:spcPts val="1400"/>
              </a:spcBef>
            </a:pPr>
            <a:r>
              <a:rPr lang="en-US" sz="1700"/>
              <a:t>Using the color-labeled marker clusters, we identified which launch sites have relatively high success rate. </a:t>
            </a:r>
          </a:p>
          <a:p>
            <a:pPr>
              <a:spcBef>
                <a:spcPts val="1400"/>
              </a:spcBef>
            </a:pPr>
            <a:r>
              <a:rPr lang="en-US" sz="1700"/>
              <a:t>We calculated the distances between a launch site to its proximities. We answered some question for instance:</a:t>
            </a:r>
          </a:p>
          <a:p>
            <a:pPr lvl="1">
              <a:spcBef>
                <a:spcPts val="1400"/>
              </a:spcBef>
            </a:pPr>
            <a:r>
              <a:rPr lang="en-US" sz="1700"/>
              <a:t>Are launch sites near railways, highways and coastlines.</a:t>
            </a:r>
          </a:p>
          <a:p>
            <a:pPr lvl="1">
              <a:spcBef>
                <a:spcPts val="1400"/>
              </a:spcBef>
            </a:pPr>
            <a:r>
              <a:rPr lang="en-US" sz="1700"/>
              <a:t>Do launch sites keep certain distance away from cities.</a:t>
            </a:r>
          </a:p>
          <a:p>
            <a:endParaRPr lang="en-US" sz="1700"/>
          </a:p>
          <a:p>
            <a:endParaRPr lang="en-US" sz="1700"/>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13</a:t>
            </a:fld>
            <a:endParaRPr lang="en-US" sz="1100">
              <a:solidFill>
                <a:srgbClr val="FFFFFF"/>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36397" y="502021"/>
            <a:ext cx="9688296"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9"/>
            <a:ext cx="9688296" cy="3454358"/>
          </a:xfrm>
          <a:prstGeom prst="rect">
            <a:avLst/>
          </a:prstGeom>
        </p:spPr>
        <p:txBody>
          <a:bodyPr vert="horz" lIns="91440" tIns="45720" rIns="91440" bIns="45720" rtlCol="0" anchor="t">
            <a:normAutofit/>
          </a:bodyPr>
          <a:lstStyle/>
          <a:p>
            <a:pPr>
              <a:spcBef>
                <a:spcPts val="1400"/>
              </a:spcBef>
            </a:pPr>
            <a:r>
              <a:rPr lang="en-US" sz="2000" dirty="0"/>
              <a:t>We built an interactive dashboard with </a:t>
            </a:r>
            <a:r>
              <a:rPr lang="en-US" sz="2000" dirty="0" err="1"/>
              <a:t>Plotly</a:t>
            </a:r>
            <a:r>
              <a:rPr lang="en-US" sz="2000" dirty="0"/>
              <a:t> dash</a:t>
            </a:r>
          </a:p>
          <a:p>
            <a:pPr>
              <a:spcBef>
                <a:spcPts val="1400"/>
              </a:spcBef>
            </a:pPr>
            <a:r>
              <a:rPr lang="en-US" sz="2000" dirty="0"/>
              <a:t>We plotted pie charts showing the total launches by a certain sites</a:t>
            </a:r>
          </a:p>
          <a:p>
            <a:pPr>
              <a:spcBef>
                <a:spcPts val="1400"/>
              </a:spcBef>
            </a:pPr>
            <a:r>
              <a:rPr lang="en-US" sz="2000" dirty="0"/>
              <a:t>We plotted scatter graph showing the relationship with Outcome and Payload Mass (Kg) for the different booster version.</a:t>
            </a:r>
          </a:p>
          <a:p>
            <a:pPr>
              <a:spcBef>
                <a:spcPts val="1400"/>
              </a:spcBef>
            </a:pPr>
            <a:r>
              <a:rPr lang="en-US" sz="2000" dirty="0"/>
              <a:t>Notebook: https://</a:t>
            </a:r>
            <a:r>
              <a:rPr lang="en-US" sz="2000" dirty="0" err="1"/>
              <a:t>github.com</a:t>
            </a:r>
            <a:r>
              <a:rPr lang="en-US" sz="2000" dirty="0"/>
              <a:t>/Nandini-Bathini/IBM-Data-Science-Professional-Certificate/blob/main/10.%20Applied%20Data%20Science%20Capstone/Week%203%3A%20Interactive%20Visual%20Analytics%20and%20Dashboard/</a:t>
            </a:r>
            <a:r>
              <a:rPr lang="en-US" sz="2000" dirty="0" err="1"/>
              <a:t>spacex_app.py</a:t>
            </a:r>
            <a:endParaRPr lang="en-US" sz="2000" dirty="0"/>
          </a:p>
          <a:p>
            <a:endParaRPr lang="en-US" sz="2000" dirty="0"/>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14</a:t>
            </a:fld>
            <a:endParaRPr lang="en-US" sz="1100">
              <a:solidFill>
                <a:srgbClr val="FFFFFF"/>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136397" y="502021"/>
            <a:ext cx="9688296"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6397" y="2418409"/>
            <a:ext cx="9688296" cy="3454358"/>
          </a:xfrm>
          <a:prstGeom prst="rect">
            <a:avLst/>
          </a:prstGeom>
        </p:spPr>
        <p:txBody>
          <a:bodyPr vert="horz" lIns="91440" tIns="45720" rIns="91440" bIns="45720" rtlCol="0" anchor="t">
            <a:normAutofit/>
          </a:bodyPr>
          <a:lstStyle/>
          <a:p>
            <a:pPr>
              <a:spcBef>
                <a:spcPts val="1400"/>
              </a:spcBef>
            </a:pPr>
            <a:r>
              <a:rPr lang="en-US" sz="1900" dirty="0"/>
              <a:t>We loaded the data using </a:t>
            </a:r>
            <a:r>
              <a:rPr lang="en-US" sz="1900" dirty="0" err="1"/>
              <a:t>numpy</a:t>
            </a:r>
            <a:r>
              <a:rPr lang="en-US" sz="1900" dirty="0"/>
              <a:t> and pandas, transformed the data, split our data into training and testing.</a:t>
            </a:r>
          </a:p>
          <a:p>
            <a:pPr>
              <a:spcBef>
                <a:spcPts val="1400"/>
              </a:spcBef>
            </a:pPr>
            <a:r>
              <a:rPr lang="en-US" sz="1900" dirty="0"/>
              <a:t>We built different machine learning models and tune different hyperparameters using </a:t>
            </a:r>
            <a:r>
              <a:rPr lang="en-US" sz="1900" dirty="0" err="1"/>
              <a:t>GridSearchCV</a:t>
            </a:r>
            <a:r>
              <a:rPr lang="en-US" sz="1900" dirty="0"/>
              <a:t>.</a:t>
            </a:r>
          </a:p>
          <a:p>
            <a:pPr>
              <a:spcBef>
                <a:spcPts val="1400"/>
              </a:spcBef>
            </a:pPr>
            <a:r>
              <a:rPr lang="en-US" sz="1900" dirty="0"/>
              <a:t>We used accuracy as the metric for our model, improved the model using feature engineering and algorithm tuning.</a:t>
            </a:r>
          </a:p>
          <a:p>
            <a:pPr>
              <a:spcBef>
                <a:spcPts val="1400"/>
              </a:spcBef>
            </a:pPr>
            <a:r>
              <a:rPr lang="en-US" sz="1900" dirty="0"/>
              <a:t>We found the best performing classification model.</a:t>
            </a:r>
          </a:p>
          <a:p>
            <a:pPr>
              <a:spcBef>
                <a:spcPts val="1400"/>
              </a:spcBef>
            </a:pPr>
            <a:r>
              <a:rPr lang="en-US" sz="1900" dirty="0"/>
              <a:t>Notebook: https://</a:t>
            </a:r>
            <a:r>
              <a:rPr lang="en-US" sz="1900" dirty="0" err="1"/>
              <a:t>github.com</a:t>
            </a:r>
            <a:r>
              <a:rPr lang="en-US" sz="1900" dirty="0"/>
              <a:t>/Nandini-Bathini/IBM-Data-Science-Professional-Certificate/blob/main/10.%20Applied%20Data%20Science%20Capstone/Week%204%3A%20Predictive%20Analysis%20(Classification)/Machine%20Learning%20Prediction.ipynb</a:t>
            </a: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15</a:t>
            </a:fld>
            <a:endParaRPr lang="en-US" sz="1100">
              <a:solidFill>
                <a:srgbClr val="FFFFFF"/>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DAECE61B-A278-177B-38C4-A426C551C064}"/>
              </a:ext>
            </a:extLst>
          </p:cNvPr>
          <p:cNvGraphicFramePr/>
          <p:nvPr>
            <p:extLst>
              <p:ext uri="{D42A27DB-BD31-4B8C-83A1-F6EECF244321}">
                <p14:modId xmlns:p14="http://schemas.microsoft.com/office/powerpoint/2010/main" val="204109837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Flight Number vs. Launch Site</a:t>
            </a: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556592" y="1084809"/>
            <a:ext cx="11139778" cy="220010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From the plot, we found that the larger the flight amount at a launch site, the greater the success rate at a launch site.</a:t>
            </a:r>
          </a:p>
          <a:p>
            <a:pPr>
              <a:spcBef>
                <a:spcPts val="1400"/>
              </a:spcBef>
            </a:pPr>
            <a:endParaRPr lang="en-US" sz="2000"/>
          </a:p>
        </p:txBody>
      </p:sp>
      <p:sp>
        <p:nvSpPr>
          <p:cNvPr id="18" name="Rectangle 1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36397" y="502021"/>
            <a:ext cx="9688296"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36397" y="2418409"/>
            <a:ext cx="9688296" cy="34543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30" name="Rectangle 2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a:t>
            </a:fld>
            <a:endParaRPr lang="en-US" sz="1100">
              <a:solidFill>
                <a:srgbClr val="FFFFFF"/>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Success Rate vs. Orbit Type</a:t>
            </a:r>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2985277" y="457200"/>
            <a:ext cx="6282408" cy="345532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From the plot, we can see that ES-L1, GEO, HEO, SSO, VLEO had the most success rate.</a:t>
            </a:r>
          </a:p>
          <a:p>
            <a:pPr>
              <a:spcBef>
                <a:spcPts val="1400"/>
              </a:spcBef>
            </a:pPr>
            <a:endParaRPr lang="en-US" sz="2000" dirty="0"/>
          </a:p>
        </p:txBody>
      </p:sp>
      <p:sp>
        <p:nvSpPr>
          <p:cNvPr id="30" name="Rectangle 29">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Flight Number vs. Orbit Type</a:t>
            </a: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556592" y="1070885"/>
            <a:ext cx="11139778" cy="222795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The plot below shows the Flight Number vs. Orbit type. We observe that in the LEO orbit, success is related to the number of flights whereas in the GTO orbit, there is no relationship between flight number and the orbit. </a:t>
            </a:r>
          </a:p>
          <a:p>
            <a:pPr>
              <a:spcBef>
                <a:spcPts val="1400"/>
              </a:spcBef>
            </a:pPr>
            <a:endParaRPr lang="en-US" sz="2000"/>
          </a:p>
          <a:p>
            <a:pPr marL="0">
              <a:spcBef>
                <a:spcPts val="1400"/>
              </a:spcBef>
            </a:pPr>
            <a:endParaRPr lang="en-US" sz="200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Payload vs. Orbit Type</a:t>
            </a: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556592" y="1070885"/>
            <a:ext cx="11139778" cy="222795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can observe that with heavy payloads, the successful landing are more for PO, LEO and ISS orbits.</a:t>
            </a:r>
          </a:p>
          <a:p>
            <a:pPr>
              <a:spcBef>
                <a:spcPts val="1400"/>
              </a:spcBef>
            </a:pPr>
            <a:endParaRPr lang="en-US" sz="200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22</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Launch Success Yearly Trend</a:t>
            </a: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2897205" y="457200"/>
            <a:ext cx="6458551" cy="345532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From the plot, we can observe that success rate since 2013 kept on increasing till 2020.</a:t>
            </a:r>
          </a:p>
          <a:p>
            <a:pPr>
              <a:spcBef>
                <a:spcPts val="1400"/>
              </a:spcBef>
            </a:pPr>
            <a:endParaRPr lang="en-US" sz="2000" dirty="0"/>
          </a:p>
        </p:txBody>
      </p:sp>
      <p:sp>
        <p:nvSpPr>
          <p:cNvPr id="25" name="Rectangle 2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23</a:t>
            </a:fld>
            <a:endParaRPr lang="en-US" sz="1100">
              <a:solidFill>
                <a:srgbClr val="FFFFFF"/>
              </a:solidFill>
              <a:latin typeface="+mn-lt"/>
            </a:endParaRPr>
          </a:p>
        </p:txBody>
      </p:sp>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r" fontAlgn="auto">
              <a:spcAft>
                <a:spcPts val="600"/>
              </a:spcAft>
              <a:buClrTx/>
              <a:buSzTx/>
              <a:tabLst/>
              <a:defRPr/>
            </a:pPr>
            <a:r>
              <a:rPr kumimoji="0" lang="en-US" b="0" i="0" u="none" strike="noStrike" kern="1200" cap="none" spc="0" normalizeH="0" baseline="0" noProof="0">
                <a:ln>
                  <a:noFill/>
                </a:ln>
                <a:solidFill>
                  <a:schemeClr val="tx1"/>
                </a:solidFill>
                <a:effectLst/>
                <a:uLnTx/>
                <a:uFillTx/>
                <a:latin typeface="+mj-lt"/>
                <a:ea typeface="+mj-ea"/>
                <a:cs typeface="+mj-cs"/>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3069847" y="457200"/>
            <a:ext cx="6113267" cy="345532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used the key word </a:t>
            </a:r>
            <a:r>
              <a:rPr lang="en-US" sz="2000" b="1"/>
              <a:t>DISTINCT</a:t>
            </a:r>
            <a:r>
              <a:rPr lang="en-US" sz="2000"/>
              <a:t> to show only unique launch sites from the SpaceX data.</a:t>
            </a:r>
          </a:p>
          <a:p>
            <a:pPr>
              <a:spcBef>
                <a:spcPts val="1400"/>
              </a:spcBef>
            </a:pPr>
            <a:endParaRPr lang="en-US" sz="2000" dirty="0"/>
          </a:p>
        </p:txBody>
      </p:sp>
      <p:sp>
        <p:nvSpPr>
          <p:cNvPr id="38" name="Rectangle 3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24</a:t>
            </a:fld>
            <a:endParaRPr lang="en-US" sz="1100">
              <a:solidFill>
                <a:srgbClr val="FFFFFF"/>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1457121" y="457200"/>
            <a:ext cx="9338720"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marL="0" indent="0">
              <a:spcBef>
                <a:spcPts val="1400"/>
              </a:spcBef>
              <a:buNone/>
            </a:pPr>
            <a:endParaRPr lang="en-US" sz="800" dirty="0"/>
          </a:p>
          <a:p>
            <a:pPr>
              <a:spcBef>
                <a:spcPts val="1400"/>
              </a:spcBef>
            </a:pPr>
            <a:r>
              <a:rPr lang="en-US" sz="1800" dirty="0"/>
              <a:t>We used the query above to display 5 records where launch sites begin with `CCA`</a:t>
            </a:r>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25</a:t>
            </a:fld>
            <a:endParaRPr lang="en-US" sz="1100">
              <a:solidFill>
                <a:srgbClr val="FFFFFF"/>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72499" y="390832"/>
            <a:ext cx="3233585" cy="873612"/>
          </a:xfrm>
          <a:prstGeom prst="rect">
            <a:avLst/>
          </a:prstGeom>
        </p:spPr>
        <p:txBody>
          <a:bodyPr vert="horz" lIns="91440" tIns="45720" rIns="91440" bIns="45720" rtlCol="0" anchor="ctr">
            <a:normAutofit/>
          </a:bodyPr>
          <a:lstStyle/>
          <a:p>
            <a:pPr marL="0" indent="0">
              <a:buNone/>
            </a:pPr>
            <a:r>
              <a:rPr lang="en-US" sz="1700" kern="1200">
                <a:solidFill>
                  <a:srgbClr val="FFFFFF"/>
                </a:solidFill>
                <a:latin typeface="+mn-lt"/>
                <a:ea typeface="+mn-ea"/>
                <a:cs typeface="+mn-cs"/>
              </a:rPr>
              <a:t>We calculated the total payload carried by boosters from NASA as 45596 using the query below</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485472" y="1966293"/>
            <a:ext cx="11221054" cy="445216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1827229" y="457200"/>
            <a:ext cx="8598504"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calculated the average payload mass carried by booster version F9 v1.1 as 2928.4</a:t>
            </a:r>
          </a:p>
          <a:p>
            <a:pPr>
              <a:spcBef>
                <a:spcPts val="1400"/>
              </a:spcBef>
            </a:pPr>
            <a:endParaRPr lang="en-US" sz="2000" dirty="0"/>
          </a:p>
        </p:txBody>
      </p:sp>
      <p:sp>
        <p:nvSpPr>
          <p:cNvPr id="20" name="Rectangle 19">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27</a:t>
            </a:fld>
            <a:endParaRPr lang="en-US" sz="1100">
              <a:solidFill>
                <a:srgbClr val="FFFFFF"/>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1795271" y="457200"/>
            <a:ext cx="8662419"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observed that the dates of the first successful landing outcome on ground pad was 22</a:t>
            </a:r>
            <a:r>
              <a:rPr lang="en-US" sz="2000" baseline="30000"/>
              <a:t>nd</a:t>
            </a:r>
            <a:r>
              <a:rPr lang="en-US" sz="2000"/>
              <a:t> December 2015</a:t>
            </a:r>
          </a:p>
        </p:txBody>
      </p:sp>
      <p:sp>
        <p:nvSpPr>
          <p:cNvPr id="26" name="Rectangle 25">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28</a:t>
            </a:fld>
            <a:endParaRPr lang="en-US" sz="1100">
              <a:solidFill>
                <a:srgbClr val="FFFFFF"/>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3604738" y="457200"/>
            <a:ext cx="5043486"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used the </a:t>
            </a:r>
            <a:r>
              <a:rPr lang="en-US" sz="2000" b="1"/>
              <a:t>WHERE</a:t>
            </a:r>
            <a:r>
              <a:rPr lang="en-US" sz="2000"/>
              <a:t> clause to filter for boosters which have successfully landed on drone ship and applied the </a:t>
            </a:r>
            <a:r>
              <a:rPr lang="en-US" sz="2000" b="1"/>
              <a:t>AND</a:t>
            </a:r>
            <a:r>
              <a:rPr lang="en-US" sz="2000"/>
              <a:t> condition to determine successful landing with payload mass greater than 4000 but less than 6000</a:t>
            </a:r>
          </a:p>
          <a:p>
            <a:pPr>
              <a:spcBef>
                <a:spcPts val="1400"/>
              </a:spcBef>
            </a:pPr>
            <a:endParaRPr lang="en-US" sz="2000" dirty="0"/>
          </a:p>
        </p:txBody>
      </p:sp>
      <p:sp>
        <p:nvSpPr>
          <p:cNvPr id="28" name="Rectangle 2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29</a:t>
            </a:fld>
            <a:endParaRPr lang="en-US" sz="1100">
              <a:solidFill>
                <a:srgbClr val="FFFFFF"/>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4AB24C0E-F1AC-A605-2FB6-6D9757912C3C}"/>
              </a:ext>
            </a:extLst>
          </p:cNvPr>
          <p:cNvGraphicFramePr/>
          <p:nvPr>
            <p:extLst>
              <p:ext uri="{D42A27DB-BD31-4B8C-83A1-F6EECF244321}">
                <p14:modId xmlns:p14="http://schemas.microsoft.com/office/powerpoint/2010/main" val="410208331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Total Number of Successful and Failure Mission Outcomes</a:t>
            </a: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4222721" y="457200"/>
            <a:ext cx="3807520"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used wildcard like ‘%’ to filter for </a:t>
            </a:r>
            <a:r>
              <a:rPr lang="en-US" sz="2000" b="1"/>
              <a:t>WHERE</a:t>
            </a:r>
            <a:r>
              <a:rPr lang="en-US" sz="2000"/>
              <a:t> MissionOutcome was a success or a failure. </a:t>
            </a:r>
          </a:p>
          <a:p>
            <a:pPr>
              <a:spcBef>
                <a:spcPts val="1400"/>
              </a:spcBef>
            </a:pPr>
            <a:endParaRPr lang="en-US" sz="2000" dirty="0"/>
          </a:p>
        </p:txBody>
      </p:sp>
      <p:sp>
        <p:nvSpPr>
          <p:cNvPr id="40" name="Rectangle 39">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1281376" y="457200"/>
            <a:ext cx="9690210"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We used a combinations of the </a:t>
            </a:r>
            <a:r>
              <a:rPr lang="en-US" sz="2000" b="1"/>
              <a:t>WHERE</a:t>
            </a:r>
            <a:r>
              <a:rPr lang="en-US" sz="2000"/>
              <a:t> clause, </a:t>
            </a:r>
            <a:r>
              <a:rPr lang="en-US" sz="2000" b="1"/>
              <a:t>LIKE</a:t>
            </a:r>
            <a:r>
              <a:rPr lang="en-US" sz="2000"/>
              <a:t>, </a:t>
            </a:r>
            <a:r>
              <a:rPr lang="en-US" sz="2000" b="1"/>
              <a:t>AND</a:t>
            </a:r>
            <a:r>
              <a:rPr lang="en-US" sz="2000"/>
              <a:t>, and </a:t>
            </a:r>
            <a:r>
              <a:rPr lang="en-US" sz="2000" b="1"/>
              <a:t>BETWEEN</a:t>
            </a:r>
            <a:r>
              <a:rPr lang="en-US" sz="2000"/>
              <a:t> conditions to filter for failed landing outcomes in drone ship, their booster versions, and launch site names for year 2015</a:t>
            </a:r>
          </a:p>
          <a:p>
            <a:pPr>
              <a:spcBef>
                <a:spcPts val="1400"/>
              </a:spcBef>
            </a:pPr>
            <a:endParaRPr lang="en-US" sz="200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32</a:t>
            </a:fld>
            <a:endParaRPr lang="en-US" sz="1100">
              <a:solidFill>
                <a:srgbClr val="FFFFFF"/>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3663317" y="457200"/>
            <a:ext cx="4926328" cy="345532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1700"/>
              <a:t>We selected Landing outcomes and the </a:t>
            </a:r>
            <a:r>
              <a:rPr lang="en-US" sz="1700" b="1"/>
              <a:t>COUNT</a:t>
            </a:r>
            <a:r>
              <a:rPr lang="en-US" sz="1700"/>
              <a:t> of landing outcomes from the data and used the </a:t>
            </a:r>
            <a:r>
              <a:rPr lang="en-US" sz="1700" b="1"/>
              <a:t>WHERE</a:t>
            </a:r>
            <a:r>
              <a:rPr lang="en-US" sz="1700"/>
              <a:t> clause to filter for landing outcomes </a:t>
            </a:r>
            <a:r>
              <a:rPr lang="en-US" sz="1700" b="1"/>
              <a:t>BETWEEN</a:t>
            </a:r>
            <a:r>
              <a:rPr lang="en-US" sz="1700"/>
              <a:t> 2010-06-04 to 2010-03-20.</a:t>
            </a:r>
          </a:p>
          <a:p>
            <a:pPr>
              <a:spcBef>
                <a:spcPts val="1400"/>
              </a:spcBef>
            </a:pPr>
            <a:r>
              <a:rPr lang="en-US" sz="1700"/>
              <a:t>We applied the </a:t>
            </a:r>
            <a:r>
              <a:rPr lang="en-US" sz="1700" b="1"/>
              <a:t>GROUP BY </a:t>
            </a:r>
            <a:r>
              <a:rPr lang="en-US" sz="1700"/>
              <a:t>clause to group the landing outcomes and the </a:t>
            </a:r>
            <a:r>
              <a:rPr lang="en-US" sz="1700" b="1"/>
              <a:t>ORDER BY </a:t>
            </a:r>
            <a:r>
              <a:rPr lang="en-US" sz="1700"/>
              <a:t>clause to order the grouped landing outcome in descending order.</a:t>
            </a:r>
          </a:p>
          <a:p>
            <a:pPr>
              <a:spcBef>
                <a:spcPts val="1400"/>
              </a:spcBef>
            </a:pPr>
            <a:endParaRPr lang="en-US" sz="1700"/>
          </a:p>
        </p:txBody>
      </p:sp>
      <p:sp>
        <p:nvSpPr>
          <p:cNvPr id="28" name="Rectangle 2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33</a:t>
            </a:fld>
            <a:endParaRPr lang="en-US" sz="1100">
              <a:solidFill>
                <a:srgbClr val="FFFFFF"/>
              </a:solidFill>
              <a:latin typeface="+mn-lt"/>
            </a:endParaRPr>
          </a:p>
        </p:txBody>
      </p:sp>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4901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2556164" y="4853551"/>
            <a:ext cx="7398326"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All launch sites global map markers</a:t>
            </a: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3222847" y="1080658"/>
            <a:ext cx="5807268" cy="3455325"/>
          </a:xfrm>
          <a:prstGeom prst="rect">
            <a:avLst/>
          </a:prstGeom>
        </p:spPr>
      </p:pic>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35</a:t>
            </a:fld>
            <a:endParaRPr lang="en-US" sz="11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Markers showing launch sites with color labels</a:t>
            </a:r>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2222159" y="457200"/>
            <a:ext cx="7808643" cy="3455325"/>
          </a:xfrm>
          <a:prstGeom prst="rect">
            <a:avLst/>
          </a:prstGeom>
        </p:spPr>
      </p:pic>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36</a:t>
            </a:fld>
            <a:endParaRPr lang="en-US" sz="1100">
              <a:solidFill>
                <a:srgbClr val="FFFFFF"/>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Launch Site distance to landmarks</a:t>
            </a:r>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2108660" y="457200"/>
            <a:ext cx="8035641" cy="3455325"/>
          </a:xfrm>
          <a:prstGeom prst="rect">
            <a:avLst/>
          </a:prstGeom>
        </p:spPr>
      </p:pic>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37</a:t>
            </a:fld>
            <a:endParaRPr lang="en-US" sz="1100">
              <a:solidFill>
                <a:srgbClr val="FFFFFF"/>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87474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100" kern="1200">
                <a:solidFill>
                  <a:schemeClr val="tx1"/>
                </a:solidFill>
                <a:latin typeface="+mj-lt"/>
                <a:ea typeface="+mj-ea"/>
                <a:cs typeface="+mj-cs"/>
              </a:rPr>
              <a:t>Pie chart showing the success percentage achieved by each launch site</a:t>
            </a:r>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2450602" y="457200"/>
            <a:ext cx="7351758" cy="3455325"/>
          </a:xfrm>
          <a:prstGeom prst="rect">
            <a:avLst/>
          </a:prstGeom>
        </p:spPr>
      </p:pic>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39</a:t>
            </a:fld>
            <a:endParaRPr lang="en-US" sz="1100">
              <a:solidFill>
                <a:srgbClr val="FFFFFF"/>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23" name="Content Placeholder 2">
            <a:extLst>
              <a:ext uri="{FF2B5EF4-FFF2-40B4-BE49-F238E27FC236}">
                <a16:creationId xmlns:a16="http://schemas.microsoft.com/office/drawing/2014/main" id="{B0D1E241-929E-331D-60D1-0AF0542DBEAE}"/>
              </a:ext>
            </a:extLst>
          </p:cNvPr>
          <p:cNvGraphicFramePr/>
          <p:nvPr>
            <p:extLst>
              <p:ext uri="{D42A27DB-BD31-4B8C-83A1-F6EECF244321}">
                <p14:modId xmlns:p14="http://schemas.microsoft.com/office/powerpoint/2010/main" val="117000279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2800" kern="1200">
                <a:solidFill>
                  <a:schemeClr val="tx1"/>
                </a:solidFill>
                <a:latin typeface="+mj-lt"/>
                <a:ea typeface="+mj-ea"/>
                <a:cs typeface="+mj-cs"/>
              </a:rPr>
              <a:t>Pie chart showing the Launch site with the highest launch success ratio</a:t>
            </a:r>
          </a:p>
          <a:p>
            <a:pPr algn="r">
              <a:spcAft>
                <a:spcPts val="600"/>
              </a:spcAft>
            </a:pPr>
            <a:endParaRPr lang="en-US" sz="2800" kern="1200">
              <a:solidFill>
                <a:schemeClr val="tx1"/>
              </a:solidFill>
              <a:latin typeface="+mj-lt"/>
              <a:ea typeface="+mj-ea"/>
              <a:cs typeface="+mj-cs"/>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3095493" y="457200"/>
            <a:ext cx="6061976" cy="3455325"/>
          </a:xfrm>
          <a:prstGeom prst="rect">
            <a:avLst/>
          </a:prstGeom>
        </p:spPr>
      </p:pic>
      <p:sp>
        <p:nvSpPr>
          <p:cNvPr id="33" name="Rectangle 3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40</a:t>
            </a:fld>
            <a:endParaRPr lang="en-US" sz="1100">
              <a:solidFill>
                <a:srgbClr val="FFFFFF"/>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2800" kern="1200">
                <a:solidFill>
                  <a:schemeClr val="tx1"/>
                </a:solidFill>
                <a:latin typeface="+mj-lt"/>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1327418" y="457200"/>
            <a:ext cx="9598126" cy="3455325"/>
          </a:xfrm>
          <a:prstGeom prst="rect">
            <a:avLst/>
          </a:prstGeom>
        </p:spPr>
      </p:pic>
      <p:sp>
        <p:nvSpPr>
          <p:cNvPr id="24" name="Rectangle 23">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41</a:t>
            </a:fld>
            <a:endParaRPr lang="en-US" sz="1100">
              <a:solidFill>
                <a:srgbClr val="FFFFFF"/>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3167577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Classification Accuracy</a:t>
            </a:r>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6592" y="527820"/>
            <a:ext cx="11139778" cy="331408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The decision tree classifier is the model with the highest classification accuracy</a:t>
            </a:r>
          </a:p>
          <a:p>
            <a:pPr>
              <a:spcBef>
                <a:spcPts val="1400"/>
              </a:spcBef>
            </a:pPr>
            <a:endParaRPr lang="en-US" sz="2000"/>
          </a:p>
        </p:txBody>
      </p:sp>
      <p:sp>
        <p:nvSpPr>
          <p:cNvPr id="27" name="Rectangle 26">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43</a:t>
            </a:fld>
            <a:endParaRPr lang="en-US" sz="1100">
              <a:solidFill>
                <a:srgbClr val="FFFFFF"/>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49716" y="499397"/>
            <a:ext cx="5929422" cy="16401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49717" y="2423821"/>
            <a:ext cx="5929422" cy="3519780"/>
          </a:xfrm>
          <a:prstGeom prst="rect">
            <a:avLst/>
          </a:prstGeom>
        </p:spPr>
        <p:txBody>
          <a:bodyPr vert="horz" lIns="91440" tIns="45720" rIns="91440" bIns="45720" rtlCol="0">
            <a:normAutofit/>
          </a:bodyPr>
          <a:lstStyle/>
          <a:p>
            <a:pPr>
              <a:spcBef>
                <a:spcPts val="1400"/>
              </a:spcBef>
            </a:pPr>
            <a:r>
              <a:rPr lang="en-US" sz="2000"/>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7745506" y="2013441"/>
            <a:ext cx="3765176" cy="2723541"/>
          </a:xfrm>
          <a:prstGeom prst="rect">
            <a:avLst/>
          </a:prstGeom>
        </p:spPr>
      </p:pic>
      <p:sp>
        <p:nvSpPr>
          <p:cNvPr id="21" name="Rectangle 2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44</a:t>
            </a:fld>
            <a:endParaRPr lang="en-US" sz="1100">
              <a:solidFill>
                <a:srgbClr val="FFFFFF"/>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45</a:t>
            </a:fld>
            <a:endParaRPr lang="en-US" sz="1100">
              <a:solidFill>
                <a:schemeClr val="tx1">
                  <a:lumMod val="50000"/>
                  <a:lumOff val="50000"/>
                </a:schemeClr>
              </a:solidFill>
              <a:latin typeface="+mn-lt"/>
            </a:endParaRPr>
          </a:p>
        </p:txBody>
      </p:sp>
      <p:graphicFrame>
        <p:nvGraphicFramePr>
          <p:cNvPr id="11" name="Content Placeholder 3">
            <a:extLst>
              <a:ext uri="{FF2B5EF4-FFF2-40B4-BE49-F238E27FC236}">
                <a16:creationId xmlns:a16="http://schemas.microsoft.com/office/drawing/2014/main" id="{D31972C3-BA86-C87E-D6E5-991718759109}"/>
              </a:ext>
            </a:extLst>
          </p:cNvPr>
          <p:cNvGraphicFramePr>
            <a:graphicFrameLocks noGrp="1"/>
          </p:cNvGraphicFramePr>
          <p:nvPr>
            <p:ph sz="half" idx="4294967295"/>
            <p:extLst>
              <p:ext uri="{D42A27DB-BD31-4B8C-83A1-F6EECF244321}">
                <p14:modId xmlns:p14="http://schemas.microsoft.com/office/powerpoint/2010/main" val="334555779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graphicFrame>
        <p:nvGraphicFramePr>
          <p:cNvPr id="16" name="Content Placeholder 2">
            <a:extLst>
              <a:ext uri="{FF2B5EF4-FFF2-40B4-BE49-F238E27FC236}">
                <a16:creationId xmlns:a16="http://schemas.microsoft.com/office/drawing/2014/main" id="{8CD60059-1D00-5F6C-2A6B-A8840192709F}"/>
              </a:ext>
            </a:extLst>
          </p:cNvPr>
          <p:cNvGraphicFramePr/>
          <p:nvPr>
            <p:extLst>
              <p:ext uri="{D42A27DB-BD31-4B8C-83A1-F6EECF244321}">
                <p14:modId xmlns:p14="http://schemas.microsoft.com/office/powerpoint/2010/main" val="509441727"/>
              </p:ext>
            </p:extLst>
          </p:nvPr>
        </p:nvGraphicFramePr>
        <p:xfrm>
          <a:off x="877104" y="1372990"/>
          <a:ext cx="10104817" cy="5211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56823" y="962166"/>
            <a:ext cx="3103808" cy="44218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17454" y="1912408"/>
            <a:ext cx="6858113" cy="3033184"/>
          </a:xfrm>
          <a:prstGeom prst="rect">
            <a:avLst/>
          </a:prstGeom>
        </p:spPr>
        <p:txBody>
          <a:bodyPr vert="horz" lIns="91440" tIns="45720" rIns="91440" bIns="45720" rtlCol="0" anchor="t">
            <a:normAutofit/>
          </a:bodyPr>
          <a:lstStyle/>
          <a:p>
            <a:pPr>
              <a:spcBef>
                <a:spcPts val="1400"/>
              </a:spcBef>
            </a:pPr>
            <a:r>
              <a:rPr lang="en-US" sz="1400" dirty="0"/>
              <a:t>Data was collected using multiple methods.</a:t>
            </a:r>
          </a:p>
          <a:p>
            <a:pPr>
              <a:spcBef>
                <a:spcPts val="1400"/>
              </a:spcBef>
            </a:pPr>
            <a:r>
              <a:rPr lang="en-US" sz="1400" dirty="0"/>
              <a:t>GET requests were sent to the SpaceX API to retrieve data.</a:t>
            </a:r>
          </a:p>
          <a:p>
            <a:pPr>
              <a:spcBef>
                <a:spcPts val="1400"/>
              </a:spcBef>
            </a:pPr>
            <a:r>
              <a:rPr lang="en-US" sz="1400" dirty="0"/>
              <a:t>The response content was decoded as JSON using the .</a:t>
            </a:r>
            <a:r>
              <a:rPr lang="en-US" sz="1400" dirty="0" err="1"/>
              <a:t>json</a:t>
            </a:r>
            <a:r>
              <a:rPr lang="en-US" sz="1400" dirty="0"/>
              <a:t>() function.</a:t>
            </a:r>
          </a:p>
          <a:p>
            <a:pPr>
              <a:spcBef>
                <a:spcPts val="1400"/>
              </a:spcBef>
            </a:pPr>
            <a:r>
              <a:rPr lang="en-US" sz="1400" dirty="0"/>
              <a:t>The JSON data was converted into a Pandas </a:t>
            </a:r>
            <a:r>
              <a:rPr lang="en-US" sz="1400" dirty="0" err="1"/>
              <a:t>DataFrame</a:t>
            </a:r>
            <a:r>
              <a:rPr lang="en-US" sz="1400" dirty="0"/>
              <a:t> using .</a:t>
            </a:r>
            <a:r>
              <a:rPr lang="en-US" sz="1400" dirty="0" err="1"/>
              <a:t>json_normalize</a:t>
            </a:r>
            <a:r>
              <a:rPr lang="en-US" sz="1400" dirty="0"/>
              <a:t>().</a:t>
            </a:r>
          </a:p>
          <a:p>
            <a:pPr>
              <a:spcBef>
                <a:spcPts val="1400"/>
              </a:spcBef>
            </a:pPr>
            <a:r>
              <a:rPr lang="en-US" sz="1400" dirty="0"/>
              <a:t>Data cleaning was performed, including handling missing values.</a:t>
            </a:r>
          </a:p>
          <a:p>
            <a:pPr>
              <a:spcBef>
                <a:spcPts val="1400"/>
              </a:spcBef>
            </a:pPr>
            <a:r>
              <a:rPr lang="en-US" sz="1400" dirty="0"/>
              <a:t>Additional data was gathered through web scraping using </a:t>
            </a:r>
            <a:r>
              <a:rPr lang="en-US" sz="1400" dirty="0" err="1"/>
              <a:t>BeautifulSoup</a:t>
            </a:r>
            <a:r>
              <a:rPr lang="en-US" sz="1400" dirty="0"/>
              <a:t>.</a:t>
            </a:r>
          </a:p>
          <a:p>
            <a:pPr>
              <a:spcBef>
                <a:spcPts val="1400"/>
              </a:spcBef>
            </a:pPr>
            <a:r>
              <a:rPr lang="en-US" sz="1400" dirty="0"/>
              <a:t>Falcon 9 launch records were extracted from Wikipedia as an HTML table.</a:t>
            </a:r>
          </a:p>
          <a:p>
            <a:pPr>
              <a:spcBef>
                <a:spcPts val="1400"/>
              </a:spcBef>
            </a:pPr>
            <a:r>
              <a:rPr lang="en-US" sz="1400" dirty="0"/>
              <a:t>The table was parsed and transformed into a Pandas </a:t>
            </a:r>
            <a:r>
              <a:rPr lang="en-US" sz="1400" dirty="0" err="1"/>
              <a:t>DataFrame</a:t>
            </a:r>
            <a:r>
              <a:rPr lang="en-US" sz="1400" dirty="0"/>
              <a:t> for future analysis.</a:t>
            </a:r>
            <a:endParaRPr lang="en-US" sz="2000" dirty="0"/>
          </a:p>
        </p:txBody>
      </p:sp>
      <p:sp>
        <p:nvSpPr>
          <p:cNvPr id="32" name="Rectangle 3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7</a:t>
            </a:fld>
            <a:endParaRPr lang="en-US" sz="1100">
              <a:solidFill>
                <a:srgbClr val="FFFFFF"/>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5596501" y="489508"/>
            <a:ext cx="5754896" cy="16675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1068130" y="1435486"/>
            <a:ext cx="3876165" cy="3555333"/>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596502" y="2405894"/>
            <a:ext cx="5754896" cy="3197464"/>
          </a:xfrm>
          <a:prstGeom prst="rect">
            <a:avLst/>
          </a:prstGeom>
        </p:spPr>
        <p:txBody>
          <a:bodyPr vert="horz" lIns="91440" tIns="45720" rIns="91440" bIns="45720" rtlCol="0" anchor="t">
            <a:normAutofit/>
          </a:bodyPr>
          <a:lstStyle/>
          <a:p>
            <a:pPr>
              <a:spcBef>
                <a:spcPts val="1400"/>
              </a:spcBef>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We collected data using GET requests to the SpaceX API, cleaned the retrieved data, and performed basic data wrangling and formatting to ensure consistency and readiness for analysis.</a:t>
            </a:r>
          </a:p>
          <a:p>
            <a:pPr>
              <a:spcBef>
                <a:spcPts val="1400"/>
              </a:spcBef>
            </a:pPr>
            <a:r>
              <a:rPr lang="en-US" sz="2000" dirty="0"/>
              <a:t>The link to the notebook is: </a:t>
            </a:r>
          </a:p>
          <a:p>
            <a:pPr marL="0">
              <a:spcBef>
                <a:spcPts val="1400"/>
              </a:spcBef>
            </a:pPr>
            <a:r>
              <a:rPr lang="en-US" sz="2000" dirty="0"/>
              <a:t>https://</a:t>
            </a:r>
            <a:r>
              <a:rPr lang="en-US" sz="2000" dirty="0" err="1"/>
              <a:t>github.com</a:t>
            </a:r>
            <a:r>
              <a:rPr lang="en-US" sz="2000" dirty="0"/>
              <a:t>/Nandini-Bathini/IBM-Data-Science-Professional-Certificate/blob/main/10.%20Applied%20Data%20Science%20Capstone/Week%201%3A%20Introduction/</a:t>
            </a:r>
            <a:r>
              <a:rPr lang="en-US" sz="2000" dirty="0" err="1"/>
              <a:t>jupyter</a:t>
            </a:r>
            <a:r>
              <a:rPr lang="en-US" sz="2000" dirty="0"/>
              <a:t>-labs-</a:t>
            </a:r>
            <a:r>
              <a:rPr lang="en-US" sz="2000" dirty="0" err="1"/>
              <a:t>spacex</a:t>
            </a:r>
            <a:r>
              <a:rPr lang="en-US" sz="2000" dirty="0"/>
              <a:t>-data-collection-</a:t>
            </a:r>
            <a:r>
              <a:rPr lang="en-US" sz="2000" dirty="0" err="1"/>
              <a:t>api.ipynb</a:t>
            </a:r>
            <a:endParaRPr lang="en-US" sz="2000" dirty="0"/>
          </a:p>
          <a:p>
            <a:endParaRPr lang="en-US" sz="2000" dirty="0"/>
          </a:p>
        </p:txBody>
      </p:sp>
      <p:sp>
        <p:nvSpPr>
          <p:cNvPr id="16" name="Rectangle 15">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8</a:t>
            </a:fld>
            <a:endParaRPr lang="en-US" sz="1100">
              <a:solidFill>
                <a:srgbClr val="FFFFFF"/>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1600" dirty="0"/>
              <a:t>Applied web scraping with </a:t>
            </a:r>
            <a:r>
              <a:rPr lang="en-US" sz="1600" dirty="0" err="1"/>
              <a:t>BeautifulSoup</a:t>
            </a:r>
            <a:r>
              <a:rPr lang="en-US" sz="1600" dirty="0"/>
              <a:t> to extract Falcon 9 launch records.</a:t>
            </a:r>
          </a:p>
          <a:p>
            <a:pPr>
              <a:lnSpc>
                <a:spcPct val="100000"/>
              </a:lnSpc>
              <a:spcBef>
                <a:spcPts val="1400"/>
              </a:spcBef>
            </a:pPr>
            <a:r>
              <a:rPr lang="en-US" sz="1600" dirty="0"/>
              <a:t>Parsed the table and converted it into a Pandas </a:t>
            </a:r>
            <a:r>
              <a:rPr lang="en-US" sz="1600" dirty="0" err="1"/>
              <a:t>DataFrame</a:t>
            </a:r>
            <a:r>
              <a:rPr lang="en-US" sz="1600" dirty="0"/>
              <a:t> for analysis.</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a:t>
            </a:r>
            <a:r>
              <a:rPr lang="en-US" sz="2200" dirty="0" err="1">
                <a:solidFill>
                  <a:schemeClr val="accent3">
                    <a:lumMod val="25000"/>
                  </a:schemeClr>
                </a:solidFill>
                <a:ea typeface="+mn-lt"/>
                <a:cs typeface="+mn-lt"/>
              </a:rPr>
              <a:t>github.com</a:t>
            </a:r>
            <a:r>
              <a:rPr lang="en-US" sz="2200" dirty="0">
                <a:solidFill>
                  <a:schemeClr val="accent3">
                    <a:lumMod val="25000"/>
                  </a:schemeClr>
                </a:solidFill>
                <a:ea typeface="+mn-lt"/>
                <a:cs typeface="+mn-lt"/>
              </a:rPr>
              <a:t>/Nandini-Bathini/IBM-Data-Science-Professional-Certificate/blob/main/10.%20Applied%20Data%20Science%20Capstone/Week%201%3A%20Introduction/</a:t>
            </a:r>
            <a:r>
              <a:rPr lang="en-US" sz="2200" dirty="0" err="1">
                <a:solidFill>
                  <a:schemeClr val="accent3">
                    <a:lumMod val="25000"/>
                  </a:schemeClr>
                </a:solidFill>
                <a:ea typeface="+mn-lt"/>
                <a:cs typeface="+mn-lt"/>
              </a:rPr>
              <a:t>jupyter</a:t>
            </a:r>
            <a:r>
              <a:rPr lang="en-US" sz="2200" dirty="0">
                <a:solidFill>
                  <a:schemeClr val="accent3">
                    <a:lumMod val="25000"/>
                  </a:schemeClr>
                </a:solidFill>
                <a:ea typeface="+mn-lt"/>
                <a:cs typeface="+mn-lt"/>
              </a:rPr>
              <a:t>-labs-</a:t>
            </a:r>
            <a:r>
              <a:rPr lang="en-US" sz="2200" dirty="0" err="1">
                <a:solidFill>
                  <a:schemeClr val="accent3">
                    <a:lumMod val="25000"/>
                  </a:schemeClr>
                </a:solidFill>
                <a:ea typeface="+mn-lt"/>
                <a:cs typeface="+mn-lt"/>
              </a:rPr>
              <a:t>webscraping.ipynb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1883</Words>
  <Application>Microsoft Macintosh PowerPoint</Application>
  <PresentationFormat>Widescreen</PresentationFormat>
  <Paragraphs>208</Paragraphs>
  <Slides>46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Chandu Kothakota</cp:lastModifiedBy>
  <cp:revision>250</cp:revision>
  <dcterms:created xsi:type="dcterms:W3CDTF">2021-04-29T18:58:34Z</dcterms:created>
  <dcterms:modified xsi:type="dcterms:W3CDTF">2025-02-20T01:30:16Z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bd95877-2e0c-4f81-8274-2c7dc12e45a8_Enabled">
    <vt:lpwstr>true</vt:lpwstr>
  </property>
  <property fmtid="{D5CDD505-2E9C-101B-9397-08002B2CF9AE}" pid="4" name="MSIP_Label_dbd95877-2e0c-4f81-8274-2c7dc12e45a8_SetDate">
    <vt:lpwstr>2025-02-20T01:29:38Z</vt:lpwstr>
  </property>
  <property fmtid="{D5CDD505-2E9C-101B-9397-08002B2CF9AE}" pid="5" name="MSIP_Label_dbd95877-2e0c-4f81-8274-2c7dc12e45a8_Method">
    <vt:lpwstr>Privileged</vt:lpwstr>
  </property>
  <property fmtid="{D5CDD505-2E9C-101B-9397-08002B2CF9AE}" pid="6" name="MSIP_Label_dbd95877-2e0c-4f81-8274-2c7dc12e45a8_Name">
    <vt:lpwstr>Public</vt:lpwstr>
  </property>
  <property fmtid="{D5CDD505-2E9C-101B-9397-08002B2CF9AE}" pid="7" name="MSIP_Label_dbd95877-2e0c-4f81-8274-2c7dc12e45a8_SiteId">
    <vt:lpwstr>927e65b8-7ad7-48db-a3c6-c42a67c100d6</vt:lpwstr>
  </property>
  <property fmtid="{D5CDD505-2E9C-101B-9397-08002B2CF9AE}" pid="8" name="MSIP_Label_dbd95877-2e0c-4f81-8274-2c7dc12e45a8_ActionId">
    <vt:lpwstr>159739f9-0abd-407f-b495-d199d9e3bb90</vt:lpwstr>
  </property>
  <property fmtid="{D5CDD505-2E9C-101B-9397-08002B2CF9AE}" pid="9" name="MSIP_Label_dbd95877-2e0c-4f81-8274-2c7dc12e45a8_ContentBits">
    <vt:lpwstr>0</vt:lpwstr>
  </property>
  <property fmtid="{D5CDD505-2E9C-101B-9397-08002B2CF9AE}" pid="10" name="MSIP_Label_dbd95877-2e0c-4f81-8274-2c7dc12e45a8_Tag">
    <vt:lpwstr>50, 0, 1, 1</vt:lpwstr>
  </property>
</Properties>
</file>